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29"/>
  </p:notesMasterIdLst>
  <p:handoutMasterIdLst>
    <p:handoutMasterId r:id="rId30"/>
  </p:handoutMasterIdLst>
  <p:sldIdLst>
    <p:sldId id="259" r:id="rId6"/>
    <p:sldId id="886" r:id="rId7"/>
    <p:sldId id="833" r:id="rId8"/>
    <p:sldId id="306" r:id="rId9"/>
    <p:sldId id="869" r:id="rId10"/>
    <p:sldId id="898" r:id="rId11"/>
    <p:sldId id="839" r:id="rId12"/>
    <p:sldId id="870" r:id="rId13"/>
    <p:sldId id="908" r:id="rId14"/>
    <p:sldId id="899" r:id="rId15"/>
    <p:sldId id="901" r:id="rId16"/>
    <p:sldId id="902" r:id="rId17"/>
    <p:sldId id="903" r:id="rId18"/>
    <p:sldId id="894" r:id="rId19"/>
    <p:sldId id="900" r:id="rId20"/>
    <p:sldId id="904" r:id="rId21"/>
    <p:sldId id="905" r:id="rId22"/>
    <p:sldId id="906" r:id="rId23"/>
    <p:sldId id="909" r:id="rId24"/>
    <p:sldId id="897" r:id="rId25"/>
    <p:sldId id="907" r:id="rId26"/>
    <p:sldId id="832" r:id="rId27"/>
    <p:sldId id="83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7D0F4-0160-47E3-840D-B1FA2DAC3C3B}" v="1324" dt="2021-04-12T12:48:55.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3" autoAdjust="0"/>
    <p:restoredTop sz="65327" autoAdjust="0"/>
  </p:normalViewPr>
  <p:slideViewPr>
    <p:cSldViewPr snapToGrid="0">
      <p:cViewPr varScale="1">
        <p:scale>
          <a:sx n="44" d="100"/>
          <a:sy n="44" d="100"/>
        </p:scale>
        <p:origin x="91" y="312"/>
      </p:cViewPr>
      <p:guideLst/>
    </p:cSldViewPr>
  </p:slideViewPr>
  <p:outlineViewPr>
    <p:cViewPr>
      <p:scale>
        <a:sx n="33" d="100"/>
        <a:sy n="33" d="100"/>
      </p:scale>
      <p:origin x="0" y="-12778"/>
    </p:cViewPr>
  </p:outlineViewPr>
  <p:notesTextViewPr>
    <p:cViewPr>
      <p:scale>
        <a:sx n="1" d="1"/>
        <a:sy n="1" d="1"/>
      </p:scale>
      <p:origin x="0" y="0"/>
    </p:cViewPr>
  </p:notesTextViewPr>
  <p:notesViewPr>
    <p:cSldViewPr snapToGrid="0">
      <p:cViewPr varScale="1">
        <p:scale>
          <a:sx n="63" d="100"/>
          <a:sy n="63" d="100"/>
        </p:scale>
        <p:origin x="312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9.xml.rels><?xml version="1.0" encoding="UTF-8" standalone="yes"?>
<Relationships xmlns="http://schemas.openxmlformats.org/package/2006/relationships"><Relationship Id="rId3" Type="http://schemas.openxmlformats.org/officeDocument/2006/relationships/hyperlink" Target="https://readtheory.org/" TargetMode="External"/><Relationship Id="rId2" Type="http://schemas.openxmlformats.org/officeDocument/2006/relationships/hyperlink" Target="https://rewordify.com/" TargetMode="External"/><Relationship Id="rId1" Type="http://schemas.openxmlformats.org/officeDocument/2006/relationships/hyperlink" Target="https://newsela.com/"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9.xml.rels><?xml version="1.0" encoding="UTF-8" standalone="yes"?>
<Relationships xmlns="http://schemas.openxmlformats.org/package/2006/relationships"><Relationship Id="rId3" Type="http://schemas.openxmlformats.org/officeDocument/2006/relationships/hyperlink" Target="https://readtheory.org/" TargetMode="External"/><Relationship Id="rId2" Type="http://schemas.openxmlformats.org/officeDocument/2006/relationships/hyperlink" Target="https://rewordify.com/" TargetMode="External"/><Relationship Id="rId1" Type="http://schemas.openxmlformats.org/officeDocument/2006/relationships/hyperlink" Target="https://newsela.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F189D-24B3-4A62-815F-DEC1890E01A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AE77550C-6488-486D-A48B-BBC85D939FA6}" type="pres">
      <dgm:prSet presAssocID="{CADF189D-24B3-4A62-815F-DEC1890E01AA}" presName="cycle" presStyleCnt="0">
        <dgm:presLayoutVars>
          <dgm:dir/>
          <dgm:resizeHandles val="exact"/>
        </dgm:presLayoutVars>
      </dgm:prSet>
      <dgm:spPr/>
    </dgm:pt>
  </dgm:ptLst>
  <dgm:cxnLst>
    <dgm:cxn modelId="{3304DF9B-B679-4BE0-9EF3-BD0D4F3D89B2}" type="presOf" srcId="{CADF189D-24B3-4A62-815F-DEC1890E01AA}" destId="{AE77550C-6488-486D-A48B-BBC85D939FA6}"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F3E84-C5AA-4E48-91E1-3CD4C99AB3E6}"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72930298-4969-485D-A3F1-3B830ACE6074}">
      <dgm:prSet phldrT="[Text]"/>
      <dgm:spPr/>
      <dgm:t>
        <a:bodyPr/>
        <a:lstStyle/>
        <a:p>
          <a:r>
            <a:rPr lang="en-US" dirty="0"/>
            <a:t>Phonics</a:t>
          </a:r>
        </a:p>
      </dgm:t>
    </dgm:pt>
    <dgm:pt modelId="{3BB4C911-CA1B-467D-885F-D1118065230E}" type="parTrans" cxnId="{0D0B5219-52A4-4396-A32A-E6C708A376FF}">
      <dgm:prSet/>
      <dgm:spPr/>
      <dgm:t>
        <a:bodyPr/>
        <a:lstStyle/>
        <a:p>
          <a:endParaRPr lang="en-US"/>
        </a:p>
      </dgm:t>
    </dgm:pt>
    <dgm:pt modelId="{BAB8A646-1A32-4C9C-81A9-1977491F127B}" type="sibTrans" cxnId="{0D0B5219-52A4-4396-A32A-E6C708A376FF}">
      <dgm:prSet/>
      <dgm:spPr/>
      <dgm:t>
        <a:bodyPr/>
        <a:lstStyle/>
        <a:p>
          <a:endParaRPr lang="en-US"/>
        </a:p>
      </dgm:t>
    </dgm:pt>
    <dgm:pt modelId="{18841A8B-8312-4974-B507-C9ED5FB2C39D}">
      <dgm:prSet phldrT="[Text]"/>
      <dgm:spPr/>
      <dgm:t>
        <a:bodyPr/>
        <a:lstStyle/>
        <a:p>
          <a:r>
            <a:rPr lang="en-US" dirty="0"/>
            <a:t>Vocabulary</a:t>
          </a:r>
        </a:p>
      </dgm:t>
    </dgm:pt>
    <dgm:pt modelId="{523B7E7F-8E26-4B79-AA11-00984C732C4B}" type="parTrans" cxnId="{2E96971A-64D6-44B4-A67B-22C901A41499}">
      <dgm:prSet/>
      <dgm:spPr/>
      <dgm:t>
        <a:bodyPr/>
        <a:lstStyle/>
        <a:p>
          <a:endParaRPr lang="en-US"/>
        </a:p>
      </dgm:t>
    </dgm:pt>
    <dgm:pt modelId="{DAB8E8F7-7E39-4C3F-BCA4-5C7DE1B6024D}" type="sibTrans" cxnId="{2E96971A-64D6-44B4-A67B-22C901A41499}">
      <dgm:prSet/>
      <dgm:spPr/>
      <dgm:t>
        <a:bodyPr/>
        <a:lstStyle/>
        <a:p>
          <a:endParaRPr lang="en-US"/>
        </a:p>
      </dgm:t>
    </dgm:pt>
    <dgm:pt modelId="{7BA075E7-9491-4590-BAA7-8B6EF22F1BAA}">
      <dgm:prSet phldrT="[Text]"/>
      <dgm:spPr/>
      <dgm:t>
        <a:bodyPr/>
        <a:lstStyle/>
        <a:p>
          <a:r>
            <a:rPr lang="en-US" dirty="0"/>
            <a:t>Fluency</a:t>
          </a:r>
        </a:p>
      </dgm:t>
    </dgm:pt>
    <dgm:pt modelId="{4A887C59-EDC5-4CCC-A181-069275B6D01E}" type="parTrans" cxnId="{F5034165-9E13-4106-ACBC-9A7B541C7FEB}">
      <dgm:prSet/>
      <dgm:spPr/>
      <dgm:t>
        <a:bodyPr/>
        <a:lstStyle/>
        <a:p>
          <a:endParaRPr lang="en-US"/>
        </a:p>
      </dgm:t>
    </dgm:pt>
    <dgm:pt modelId="{81060843-9614-434F-8A51-D6A02D0F81AE}" type="sibTrans" cxnId="{F5034165-9E13-4106-ACBC-9A7B541C7FEB}">
      <dgm:prSet/>
      <dgm:spPr/>
      <dgm:t>
        <a:bodyPr/>
        <a:lstStyle/>
        <a:p>
          <a:endParaRPr lang="en-US"/>
        </a:p>
      </dgm:t>
    </dgm:pt>
    <dgm:pt modelId="{323C27FE-C8DF-418E-BEBE-17FB9FA9CD18}">
      <dgm:prSet phldrT="[Text]"/>
      <dgm:spPr/>
      <dgm:t>
        <a:bodyPr/>
        <a:lstStyle/>
        <a:p>
          <a:r>
            <a:rPr lang="en-US" dirty="0"/>
            <a:t>Comprehension</a:t>
          </a:r>
        </a:p>
      </dgm:t>
    </dgm:pt>
    <dgm:pt modelId="{962E382C-D9E7-441B-8E73-A6C5CD40F11A}" type="parTrans" cxnId="{BA4AD5A9-DD90-43BB-AEA7-739FE829E1CB}">
      <dgm:prSet/>
      <dgm:spPr/>
      <dgm:t>
        <a:bodyPr/>
        <a:lstStyle/>
        <a:p>
          <a:endParaRPr lang="en-US"/>
        </a:p>
      </dgm:t>
    </dgm:pt>
    <dgm:pt modelId="{019D3285-443D-4FF5-A397-207794A4261A}" type="sibTrans" cxnId="{BA4AD5A9-DD90-43BB-AEA7-739FE829E1CB}">
      <dgm:prSet/>
      <dgm:spPr/>
      <dgm:t>
        <a:bodyPr/>
        <a:lstStyle/>
        <a:p>
          <a:endParaRPr lang="en-US"/>
        </a:p>
      </dgm:t>
    </dgm:pt>
    <dgm:pt modelId="{04A503C2-0FC8-4FB2-BD6F-22CA73F8600E}">
      <dgm:prSet phldrT="[Text]"/>
      <dgm:spPr/>
      <dgm:t>
        <a:bodyPr/>
        <a:lstStyle/>
        <a:p>
          <a:r>
            <a:rPr lang="en-US" dirty="0"/>
            <a:t>Phonemic Awareness</a:t>
          </a:r>
        </a:p>
      </dgm:t>
    </dgm:pt>
    <dgm:pt modelId="{95087A53-B53C-436D-8719-AB1D68F497C5}" type="parTrans" cxnId="{CD55D0C6-7003-4347-B572-63EE604EF5CC}">
      <dgm:prSet/>
      <dgm:spPr/>
      <dgm:t>
        <a:bodyPr/>
        <a:lstStyle/>
        <a:p>
          <a:endParaRPr lang="en-US"/>
        </a:p>
      </dgm:t>
    </dgm:pt>
    <dgm:pt modelId="{C59E5A91-E741-4E87-9337-E36E2FCDCFEE}" type="sibTrans" cxnId="{CD55D0C6-7003-4347-B572-63EE604EF5CC}">
      <dgm:prSet/>
      <dgm:spPr/>
      <dgm:t>
        <a:bodyPr/>
        <a:lstStyle/>
        <a:p>
          <a:endParaRPr lang="en-US"/>
        </a:p>
      </dgm:t>
    </dgm:pt>
    <dgm:pt modelId="{561CC935-584D-410A-98F2-7EC1815C9D39}" type="pres">
      <dgm:prSet presAssocID="{E8EF3E84-C5AA-4E48-91E1-3CD4C99AB3E6}" presName="cycle" presStyleCnt="0">
        <dgm:presLayoutVars>
          <dgm:dir/>
          <dgm:resizeHandles val="exact"/>
        </dgm:presLayoutVars>
      </dgm:prSet>
      <dgm:spPr/>
    </dgm:pt>
    <dgm:pt modelId="{90023691-7B20-4CB7-930A-574D38D2F33B}" type="pres">
      <dgm:prSet presAssocID="{72930298-4969-485D-A3F1-3B830ACE6074}" presName="node" presStyleLbl="node1" presStyleIdx="0" presStyleCnt="5">
        <dgm:presLayoutVars>
          <dgm:bulletEnabled val="1"/>
        </dgm:presLayoutVars>
      </dgm:prSet>
      <dgm:spPr/>
    </dgm:pt>
    <dgm:pt modelId="{7AA0365E-CFF0-4745-AAEF-919036E8F064}" type="pres">
      <dgm:prSet presAssocID="{72930298-4969-485D-A3F1-3B830ACE6074}" presName="spNode" presStyleCnt="0"/>
      <dgm:spPr/>
    </dgm:pt>
    <dgm:pt modelId="{7284C6FF-3C4F-4344-9417-F8DAFC68E11D}" type="pres">
      <dgm:prSet presAssocID="{BAB8A646-1A32-4C9C-81A9-1977491F127B}" presName="sibTrans" presStyleLbl="sibTrans1D1" presStyleIdx="0" presStyleCnt="5"/>
      <dgm:spPr/>
    </dgm:pt>
    <dgm:pt modelId="{CD119D87-D106-48FB-9876-529D7DDB6DE3}" type="pres">
      <dgm:prSet presAssocID="{18841A8B-8312-4974-B507-C9ED5FB2C39D}" presName="node" presStyleLbl="node1" presStyleIdx="1" presStyleCnt="5">
        <dgm:presLayoutVars>
          <dgm:bulletEnabled val="1"/>
        </dgm:presLayoutVars>
      </dgm:prSet>
      <dgm:spPr/>
    </dgm:pt>
    <dgm:pt modelId="{9A9CEAA1-5C68-4D00-B9D8-2B4EC8FC25D2}" type="pres">
      <dgm:prSet presAssocID="{18841A8B-8312-4974-B507-C9ED5FB2C39D}" presName="spNode" presStyleCnt="0"/>
      <dgm:spPr/>
    </dgm:pt>
    <dgm:pt modelId="{AF46A4DC-9E41-4317-80CC-598127493B14}" type="pres">
      <dgm:prSet presAssocID="{DAB8E8F7-7E39-4C3F-BCA4-5C7DE1B6024D}" presName="sibTrans" presStyleLbl="sibTrans1D1" presStyleIdx="1" presStyleCnt="5"/>
      <dgm:spPr/>
    </dgm:pt>
    <dgm:pt modelId="{C90223FE-D0E6-4486-99B2-19DEA505E4DC}" type="pres">
      <dgm:prSet presAssocID="{7BA075E7-9491-4590-BAA7-8B6EF22F1BAA}" presName="node" presStyleLbl="node1" presStyleIdx="2" presStyleCnt="5">
        <dgm:presLayoutVars>
          <dgm:bulletEnabled val="1"/>
        </dgm:presLayoutVars>
      </dgm:prSet>
      <dgm:spPr/>
    </dgm:pt>
    <dgm:pt modelId="{7461B5E0-1B38-44EA-90CA-9E616B33129D}" type="pres">
      <dgm:prSet presAssocID="{7BA075E7-9491-4590-BAA7-8B6EF22F1BAA}" presName="spNode" presStyleCnt="0"/>
      <dgm:spPr/>
    </dgm:pt>
    <dgm:pt modelId="{E3FFE916-B3AE-4E9A-AE75-4C3F0D99FAAA}" type="pres">
      <dgm:prSet presAssocID="{81060843-9614-434F-8A51-D6A02D0F81AE}" presName="sibTrans" presStyleLbl="sibTrans1D1" presStyleIdx="2" presStyleCnt="5"/>
      <dgm:spPr/>
    </dgm:pt>
    <dgm:pt modelId="{19AEB5C6-E579-4F0A-8BC3-BC2F3CD22D01}" type="pres">
      <dgm:prSet presAssocID="{323C27FE-C8DF-418E-BEBE-17FB9FA9CD18}" presName="node" presStyleLbl="node1" presStyleIdx="3" presStyleCnt="5">
        <dgm:presLayoutVars>
          <dgm:bulletEnabled val="1"/>
        </dgm:presLayoutVars>
      </dgm:prSet>
      <dgm:spPr/>
    </dgm:pt>
    <dgm:pt modelId="{379FF329-DABE-4733-B0E0-EC22B6AB59DB}" type="pres">
      <dgm:prSet presAssocID="{323C27FE-C8DF-418E-BEBE-17FB9FA9CD18}" presName="spNode" presStyleCnt="0"/>
      <dgm:spPr/>
    </dgm:pt>
    <dgm:pt modelId="{CCE740A2-2B37-4119-B815-6515D9C1158F}" type="pres">
      <dgm:prSet presAssocID="{019D3285-443D-4FF5-A397-207794A4261A}" presName="sibTrans" presStyleLbl="sibTrans1D1" presStyleIdx="3" presStyleCnt="5"/>
      <dgm:spPr/>
    </dgm:pt>
    <dgm:pt modelId="{49F3E428-FE06-4043-A792-D77C4FE0F1D8}" type="pres">
      <dgm:prSet presAssocID="{04A503C2-0FC8-4FB2-BD6F-22CA73F8600E}" presName="node" presStyleLbl="node1" presStyleIdx="4" presStyleCnt="5">
        <dgm:presLayoutVars>
          <dgm:bulletEnabled val="1"/>
        </dgm:presLayoutVars>
      </dgm:prSet>
      <dgm:spPr/>
    </dgm:pt>
    <dgm:pt modelId="{C46E6F20-D40C-4DD7-A9CC-714C880A49B3}" type="pres">
      <dgm:prSet presAssocID="{04A503C2-0FC8-4FB2-BD6F-22CA73F8600E}" presName="spNode" presStyleCnt="0"/>
      <dgm:spPr/>
    </dgm:pt>
    <dgm:pt modelId="{A8BC2DE0-4E49-4093-8BDB-41BBAB13FF80}" type="pres">
      <dgm:prSet presAssocID="{C59E5A91-E741-4E87-9337-E36E2FCDCFEE}" presName="sibTrans" presStyleLbl="sibTrans1D1" presStyleIdx="4" presStyleCnt="5"/>
      <dgm:spPr/>
    </dgm:pt>
  </dgm:ptLst>
  <dgm:cxnLst>
    <dgm:cxn modelId="{71748A0F-24E6-4912-83DC-EE8CE642B07B}" type="presOf" srcId="{72930298-4969-485D-A3F1-3B830ACE6074}" destId="{90023691-7B20-4CB7-930A-574D38D2F33B}" srcOrd="0" destOrd="0" presId="urn:microsoft.com/office/officeart/2005/8/layout/cycle6"/>
    <dgm:cxn modelId="{0D0B5219-52A4-4396-A32A-E6C708A376FF}" srcId="{E8EF3E84-C5AA-4E48-91E1-3CD4C99AB3E6}" destId="{72930298-4969-485D-A3F1-3B830ACE6074}" srcOrd="0" destOrd="0" parTransId="{3BB4C911-CA1B-467D-885F-D1118065230E}" sibTransId="{BAB8A646-1A32-4C9C-81A9-1977491F127B}"/>
    <dgm:cxn modelId="{2E96971A-64D6-44B4-A67B-22C901A41499}" srcId="{E8EF3E84-C5AA-4E48-91E1-3CD4C99AB3E6}" destId="{18841A8B-8312-4974-B507-C9ED5FB2C39D}" srcOrd="1" destOrd="0" parTransId="{523B7E7F-8E26-4B79-AA11-00984C732C4B}" sibTransId="{DAB8E8F7-7E39-4C3F-BCA4-5C7DE1B6024D}"/>
    <dgm:cxn modelId="{CBA68631-ED3A-4375-A9E8-FA5AB67ADED7}" type="presOf" srcId="{323C27FE-C8DF-418E-BEBE-17FB9FA9CD18}" destId="{19AEB5C6-E579-4F0A-8BC3-BC2F3CD22D01}" srcOrd="0" destOrd="0" presId="urn:microsoft.com/office/officeart/2005/8/layout/cycle6"/>
    <dgm:cxn modelId="{5FC3D532-57E2-418D-9983-5314A2AD410D}" type="presOf" srcId="{04A503C2-0FC8-4FB2-BD6F-22CA73F8600E}" destId="{49F3E428-FE06-4043-A792-D77C4FE0F1D8}" srcOrd="0" destOrd="0" presId="urn:microsoft.com/office/officeart/2005/8/layout/cycle6"/>
    <dgm:cxn modelId="{D9537B3C-D38B-4D0B-A02C-E359771050E8}" type="presOf" srcId="{BAB8A646-1A32-4C9C-81A9-1977491F127B}" destId="{7284C6FF-3C4F-4344-9417-F8DAFC68E11D}" srcOrd="0" destOrd="0" presId="urn:microsoft.com/office/officeart/2005/8/layout/cycle6"/>
    <dgm:cxn modelId="{F5034165-9E13-4106-ACBC-9A7B541C7FEB}" srcId="{E8EF3E84-C5AA-4E48-91E1-3CD4C99AB3E6}" destId="{7BA075E7-9491-4590-BAA7-8B6EF22F1BAA}" srcOrd="2" destOrd="0" parTransId="{4A887C59-EDC5-4CCC-A181-069275B6D01E}" sibTransId="{81060843-9614-434F-8A51-D6A02D0F81AE}"/>
    <dgm:cxn modelId="{A0A7DD55-1ADB-4FA2-B2D6-A942B40370B7}" type="presOf" srcId="{E8EF3E84-C5AA-4E48-91E1-3CD4C99AB3E6}" destId="{561CC935-584D-410A-98F2-7EC1815C9D39}" srcOrd="0" destOrd="0" presId="urn:microsoft.com/office/officeart/2005/8/layout/cycle6"/>
    <dgm:cxn modelId="{B8433756-BCC3-4932-8F02-6720BA6E46B8}" type="presOf" srcId="{81060843-9614-434F-8A51-D6A02D0F81AE}" destId="{E3FFE916-B3AE-4E9A-AE75-4C3F0D99FAAA}" srcOrd="0" destOrd="0" presId="urn:microsoft.com/office/officeart/2005/8/layout/cycle6"/>
    <dgm:cxn modelId="{BA4AD5A9-DD90-43BB-AEA7-739FE829E1CB}" srcId="{E8EF3E84-C5AA-4E48-91E1-3CD4C99AB3E6}" destId="{323C27FE-C8DF-418E-BEBE-17FB9FA9CD18}" srcOrd="3" destOrd="0" parTransId="{962E382C-D9E7-441B-8E73-A6C5CD40F11A}" sibTransId="{019D3285-443D-4FF5-A397-207794A4261A}"/>
    <dgm:cxn modelId="{013322B4-B02A-436A-A6CB-3672243861DA}" type="presOf" srcId="{DAB8E8F7-7E39-4C3F-BCA4-5C7DE1B6024D}" destId="{AF46A4DC-9E41-4317-80CC-598127493B14}" srcOrd="0" destOrd="0" presId="urn:microsoft.com/office/officeart/2005/8/layout/cycle6"/>
    <dgm:cxn modelId="{1C3FC3C6-6F75-49BB-85DB-1B755A540C9B}" type="presOf" srcId="{C59E5A91-E741-4E87-9337-E36E2FCDCFEE}" destId="{A8BC2DE0-4E49-4093-8BDB-41BBAB13FF80}" srcOrd="0" destOrd="0" presId="urn:microsoft.com/office/officeart/2005/8/layout/cycle6"/>
    <dgm:cxn modelId="{CD55D0C6-7003-4347-B572-63EE604EF5CC}" srcId="{E8EF3E84-C5AA-4E48-91E1-3CD4C99AB3E6}" destId="{04A503C2-0FC8-4FB2-BD6F-22CA73F8600E}" srcOrd="4" destOrd="0" parTransId="{95087A53-B53C-436D-8719-AB1D68F497C5}" sibTransId="{C59E5A91-E741-4E87-9337-E36E2FCDCFEE}"/>
    <dgm:cxn modelId="{DE8685D2-773F-44C7-9C77-AFBB57C5CAE3}" type="presOf" srcId="{7BA075E7-9491-4590-BAA7-8B6EF22F1BAA}" destId="{C90223FE-D0E6-4486-99B2-19DEA505E4DC}" srcOrd="0" destOrd="0" presId="urn:microsoft.com/office/officeart/2005/8/layout/cycle6"/>
    <dgm:cxn modelId="{752E4CD7-9EE3-4466-AE89-886313FE11C3}" type="presOf" srcId="{019D3285-443D-4FF5-A397-207794A4261A}" destId="{CCE740A2-2B37-4119-B815-6515D9C1158F}" srcOrd="0" destOrd="0" presId="urn:microsoft.com/office/officeart/2005/8/layout/cycle6"/>
    <dgm:cxn modelId="{FA494DE8-69E1-479C-A1E7-CE90338B34C2}" type="presOf" srcId="{18841A8B-8312-4974-B507-C9ED5FB2C39D}" destId="{CD119D87-D106-48FB-9876-529D7DDB6DE3}" srcOrd="0" destOrd="0" presId="urn:microsoft.com/office/officeart/2005/8/layout/cycle6"/>
    <dgm:cxn modelId="{62B3719F-BC11-4C88-96E0-9252DA81703B}" type="presParOf" srcId="{561CC935-584D-410A-98F2-7EC1815C9D39}" destId="{90023691-7B20-4CB7-930A-574D38D2F33B}" srcOrd="0" destOrd="0" presId="urn:microsoft.com/office/officeart/2005/8/layout/cycle6"/>
    <dgm:cxn modelId="{1E440FF5-C461-46EB-8678-D7883E756584}" type="presParOf" srcId="{561CC935-584D-410A-98F2-7EC1815C9D39}" destId="{7AA0365E-CFF0-4745-AAEF-919036E8F064}" srcOrd="1" destOrd="0" presId="urn:microsoft.com/office/officeart/2005/8/layout/cycle6"/>
    <dgm:cxn modelId="{90DC79FD-447F-4874-A7E1-6FCD5C9DFA08}" type="presParOf" srcId="{561CC935-584D-410A-98F2-7EC1815C9D39}" destId="{7284C6FF-3C4F-4344-9417-F8DAFC68E11D}" srcOrd="2" destOrd="0" presId="urn:microsoft.com/office/officeart/2005/8/layout/cycle6"/>
    <dgm:cxn modelId="{BF58C164-01D3-4AC6-99A8-C11A5C540CB7}" type="presParOf" srcId="{561CC935-584D-410A-98F2-7EC1815C9D39}" destId="{CD119D87-D106-48FB-9876-529D7DDB6DE3}" srcOrd="3" destOrd="0" presId="urn:microsoft.com/office/officeart/2005/8/layout/cycle6"/>
    <dgm:cxn modelId="{B38C94FF-67CE-42AA-A689-D669E9AC3770}" type="presParOf" srcId="{561CC935-584D-410A-98F2-7EC1815C9D39}" destId="{9A9CEAA1-5C68-4D00-B9D8-2B4EC8FC25D2}" srcOrd="4" destOrd="0" presId="urn:microsoft.com/office/officeart/2005/8/layout/cycle6"/>
    <dgm:cxn modelId="{DE7E5A97-C5A0-4411-861D-24D7CCF930E6}" type="presParOf" srcId="{561CC935-584D-410A-98F2-7EC1815C9D39}" destId="{AF46A4DC-9E41-4317-80CC-598127493B14}" srcOrd="5" destOrd="0" presId="urn:microsoft.com/office/officeart/2005/8/layout/cycle6"/>
    <dgm:cxn modelId="{06721C07-7F83-43BA-9F0A-DD47F4A1140F}" type="presParOf" srcId="{561CC935-584D-410A-98F2-7EC1815C9D39}" destId="{C90223FE-D0E6-4486-99B2-19DEA505E4DC}" srcOrd="6" destOrd="0" presId="urn:microsoft.com/office/officeart/2005/8/layout/cycle6"/>
    <dgm:cxn modelId="{2FB67DD0-10AB-4CFE-8A7E-AF0CF9D24501}" type="presParOf" srcId="{561CC935-584D-410A-98F2-7EC1815C9D39}" destId="{7461B5E0-1B38-44EA-90CA-9E616B33129D}" srcOrd="7" destOrd="0" presId="urn:microsoft.com/office/officeart/2005/8/layout/cycle6"/>
    <dgm:cxn modelId="{27B304CD-476E-4F99-B602-F693F91FC097}" type="presParOf" srcId="{561CC935-584D-410A-98F2-7EC1815C9D39}" destId="{E3FFE916-B3AE-4E9A-AE75-4C3F0D99FAAA}" srcOrd="8" destOrd="0" presId="urn:microsoft.com/office/officeart/2005/8/layout/cycle6"/>
    <dgm:cxn modelId="{E956FB90-A5BC-4FDE-A131-41641FD924C1}" type="presParOf" srcId="{561CC935-584D-410A-98F2-7EC1815C9D39}" destId="{19AEB5C6-E579-4F0A-8BC3-BC2F3CD22D01}" srcOrd="9" destOrd="0" presId="urn:microsoft.com/office/officeart/2005/8/layout/cycle6"/>
    <dgm:cxn modelId="{BCF16061-A89A-4521-9960-4A74C22B5EE1}" type="presParOf" srcId="{561CC935-584D-410A-98F2-7EC1815C9D39}" destId="{379FF329-DABE-4733-B0E0-EC22B6AB59DB}" srcOrd="10" destOrd="0" presId="urn:microsoft.com/office/officeart/2005/8/layout/cycle6"/>
    <dgm:cxn modelId="{A93E478E-204F-49E4-88C1-B68BF3051CC3}" type="presParOf" srcId="{561CC935-584D-410A-98F2-7EC1815C9D39}" destId="{CCE740A2-2B37-4119-B815-6515D9C1158F}" srcOrd="11" destOrd="0" presId="urn:microsoft.com/office/officeart/2005/8/layout/cycle6"/>
    <dgm:cxn modelId="{5B2E44FE-16CE-446C-A6DB-2BE1B84F3583}" type="presParOf" srcId="{561CC935-584D-410A-98F2-7EC1815C9D39}" destId="{49F3E428-FE06-4043-A792-D77C4FE0F1D8}" srcOrd="12" destOrd="0" presId="urn:microsoft.com/office/officeart/2005/8/layout/cycle6"/>
    <dgm:cxn modelId="{9EE9F96E-395A-44CA-A657-2F12FAB2B9D9}" type="presParOf" srcId="{561CC935-584D-410A-98F2-7EC1815C9D39}" destId="{C46E6F20-D40C-4DD7-A9CC-714C880A49B3}" srcOrd="13" destOrd="0" presId="urn:microsoft.com/office/officeart/2005/8/layout/cycle6"/>
    <dgm:cxn modelId="{FB080128-28EF-4B0F-B570-088802244D5D}" type="presParOf" srcId="{561CC935-584D-410A-98F2-7EC1815C9D39}" destId="{A8BC2DE0-4E49-4093-8BDB-41BBAB13FF80}"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291511-2871-4F81-A438-C216CD5B73B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446301A3-AF6D-43F8-9727-F785F1D64790}">
      <dgm:prSet/>
      <dgm:spPr/>
      <dgm:t>
        <a:bodyPr/>
        <a:lstStyle/>
        <a:p>
          <a:pPr>
            <a:lnSpc>
              <a:spcPct val="100000"/>
            </a:lnSpc>
          </a:pPr>
          <a:r>
            <a:rPr lang="en-US" dirty="0"/>
            <a:t>Poor functional literacy comprehension</a:t>
          </a:r>
        </a:p>
      </dgm:t>
    </dgm:pt>
    <dgm:pt modelId="{D4FAD374-D4CF-4C5D-922A-FAAD21CF62DC}" type="parTrans" cxnId="{EAA7E56A-5093-4881-839E-83DA87FA49B3}">
      <dgm:prSet/>
      <dgm:spPr/>
      <dgm:t>
        <a:bodyPr/>
        <a:lstStyle/>
        <a:p>
          <a:endParaRPr lang="en-US"/>
        </a:p>
      </dgm:t>
    </dgm:pt>
    <dgm:pt modelId="{704E8C31-8325-4372-B140-6ABD9DAE4A8D}" type="sibTrans" cxnId="{EAA7E56A-5093-4881-839E-83DA87FA49B3}">
      <dgm:prSet/>
      <dgm:spPr/>
      <dgm:t>
        <a:bodyPr/>
        <a:lstStyle/>
        <a:p>
          <a:endParaRPr lang="en-US"/>
        </a:p>
      </dgm:t>
    </dgm:pt>
    <dgm:pt modelId="{994535BE-C6FB-45F6-AAA3-157806066B9B}">
      <dgm:prSet/>
      <dgm:spPr/>
      <dgm:t>
        <a:bodyPr/>
        <a:lstStyle/>
        <a:p>
          <a:pPr>
            <a:lnSpc>
              <a:spcPct val="100000"/>
            </a:lnSpc>
          </a:pPr>
          <a:r>
            <a:rPr lang="en-US" dirty="0"/>
            <a:t>Simple daily comprehension tasks vs. integrating and synthesizing information</a:t>
          </a:r>
        </a:p>
      </dgm:t>
    </dgm:pt>
    <dgm:pt modelId="{E9BFFC7C-EE26-4F44-BE71-A71503E26A6D}" type="parTrans" cxnId="{79AFFB4D-53A0-488B-AC04-096EA836E5C1}">
      <dgm:prSet/>
      <dgm:spPr/>
      <dgm:t>
        <a:bodyPr/>
        <a:lstStyle/>
        <a:p>
          <a:endParaRPr lang="en-US"/>
        </a:p>
      </dgm:t>
    </dgm:pt>
    <dgm:pt modelId="{FDD8BFA8-919F-4A71-AB3D-301B8814270E}" type="sibTrans" cxnId="{79AFFB4D-53A0-488B-AC04-096EA836E5C1}">
      <dgm:prSet/>
      <dgm:spPr/>
      <dgm:t>
        <a:bodyPr/>
        <a:lstStyle/>
        <a:p>
          <a:endParaRPr lang="en-US"/>
        </a:p>
      </dgm:t>
    </dgm:pt>
    <dgm:pt modelId="{65EFE4CD-F554-415B-AC91-D4EBA34CBCC8}">
      <dgm:prSet/>
      <dgm:spPr/>
      <dgm:t>
        <a:bodyPr/>
        <a:lstStyle/>
        <a:p>
          <a:pPr>
            <a:lnSpc>
              <a:spcPct val="100000"/>
            </a:lnSpc>
          </a:pPr>
          <a:r>
            <a:rPr lang="en-US" dirty="0"/>
            <a:t>Monitoring and metacognition skills</a:t>
          </a:r>
        </a:p>
      </dgm:t>
    </dgm:pt>
    <dgm:pt modelId="{F00AD6BF-F2F0-49D1-83D4-6B5EFCC485BA}" type="parTrans" cxnId="{FF96EB43-BD0B-4F10-990A-E2C3DEEAAF56}">
      <dgm:prSet/>
      <dgm:spPr/>
      <dgm:t>
        <a:bodyPr/>
        <a:lstStyle/>
        <a:p>
          <a:endParaRPr lang="en-US"/>
        </a:p>
      </dgm:t>
    </dgm:pt>
    <dgm:pt modelId="{EAF849E2-11D0-4DD6-804E-44F72457EEDA}" type="sibTrans" cxnId="{FF96EB43-BD0B-4F10-990A-E2C3DEEAAF56}">
      <dgm:prSet/>
      <dgm:spPr/>
      <dgm:t>
        <a:bodyPr/>
        <a:lstStyle/>
        <a:p>
          <a:endParaRPr lang="en-US"/>
        </a:p>
      </dgm:t>
    </dgm:pt>
    <dgm:pt modelId="{65DF81A1-ABE4-417F-8D4B-EC7C96BF0B11}" type="pres">
      <dgm:prSet presAssocID="{EF291511-2871-4F81-A438-C216CD5B73B2}" presName="root" presStyleCnt="0">
        <dgm:presLayoutVars>
          <dgm:dir/>
          <dgm:resizeHandles val="exact"/>
        </dgm:presLayoutVars>
      </dgm:prSet>
      <dgm:spPr/>
    </dgm:pt>
    <dgm:pt modelId="{8C036DCA-325C-46FA-9C0B-F355A07F63CD}" type="pres">
      <dgm:prSet presAssocID="{446301A3-AF6D-43F8-9727-F785F1D64790}" presName="compNode" presStyleCnt="0"/>
      <dgm:spPr/>
    </dgm:pt>
    <dgm:pt modelId="{0932C62C-90FF-4007-9921-E9AF56B340D4}" type="pres">
      <dgm:prSet presAssocID="{446301A3-AF6D-43F8-9727-F785F1D64790}" presName="bgRect" presStyleLbl="bgShp" presStyleIdx="0" presStyleCnt="3"/>
      <dgm:spPr/>
    </dgm:pt>
    <dgm:pt modelId="{5A266F06-4BBE-4C2A-A97D-F11B03119468}" type="pres">
      <dgm:prSet presAssocID="{446301A3-AF6D-43F8-9727-F785F1D647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oks outline"/>
        </a:ext>
      </dgm:extLst>
    </dgm:pt>
    <dgm:pt modelId="{03B82880-DE56-45F7-88CE-C075817085B3}" type="pres">
      <dgm:prSet presAssocID="{446301A3-AF6D-43F8-9727-F785F1D64790}" presName="spaceRect" presStyleCnt="0"/>
      <dgm:spPr/>
    </dgm:pt>
    <dgm:pt modelId="{81703EE2-F8E7-419B-A52D-A6C76329A95B}" type="pres">
      <dgm:prSet presAssocID="{446301A3-AF6D-43F8-9727-F785F1D64790}" presName="parTx" presStyleLbl="revTx" presStyleIdx="0" presStyleCnt="3">
        <dgm:presLayoutVars>
          <dgm:chMax val="0"/>
          <dgm:chPref val="0"/>
        </dgm:presLayoutVars>
      </dgm:prSet>
      <dgm:spPr/>
    </dgm:pt>
    <dgm:pt modelId="{EFAA04E6-974D-45D2-A59E-F8D7FB11C7B9}" type="pres">
      <dgm:prSet presAssocID="{704E8C31-8325-4372-B140-6ABD9DAE4A8D}" presName="sibTrans" presStyleCnt="0"/>
      <dgm:spPr/>
    </dgm:pt>
    <dgm:pt modelId="{ADABADBA-33CA-406E-A409-FF74CE5317FF}" type="pres">
      <dgm:prSet presAssocID="{994535BE-C6FB-45F6-AAA3-157806066B9B}" presName="compNode" presStyleCnt="0"/>
      <dgm:spPr/>
    </dgm:pt>
    <dgm:pt modelId="{0E4B385E-DC7E-470C-B237-84F0812DE07B}" type="pres">
      <dgm:prSet presAssocID="{994535BE-C6FB-45F6-AAA3-157806066B9B}" presName="bgRect" presStyleLbl="bgShp" presStyleIdx="1" presStyleCnt="3"/>
      <dgm:spPr/>
    </dgm:pt>
    <dgm:pt modelId="{635BA960-369E-4374-98FD-2B1F9393A7B4}" type="pres">
      <dgm:prSet presAssocID="{994535BE-C6FB-45F6-AAA3-157806066B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wspaper outline"/>
        </a:ext>
      </dgm:extLst>
    </dgm:pt>
    <dgm:pt modelId="{1676AA57-5DE7-4882-B2D8-E074DBE5C4E4}" type="pres">
      <dgm:prSet presAssocID="{994535BE-C6FB-45F6-AAA3-157806066B9B}" presName="spaceRect" presStyleCnt="0"/>
      <dgm:spPr/>
    </dgm:pt>
    <dgm:pt modelId="{7685473F-031D-419A-A5EA-DB079A7AA08B}" type="pres">
      <dgm:prSet presAssocID="{994535BE-C6FB-45F6-AAA3-157806066B9B}" presName="parTx" presStyleLbl="revTx" presStyleIdx="1" presStyleCnt="3">
        <dgm:presLayoutVars>
          <dgm:chMax val="0"/>
          <dgm:chPref val="0"/>
        </dgm:presLayoutVars>
      </dgm:prSet>
      <dgm:spPr/>
    </dgm:pt>
    <dgm:pt modelId="{30CB4424-2B9B-4FE6-AC03-79C683881FE0}" type="pres">
      <dgm:prSet presAssocID="{FDD8BFA8-919F-4A71-AB3D-301B8814270E}" presName="sibTrans" presStyleCnt="0"/>
      <dgm:spPr/>
    </dgm:pt>
    <dgm:pt modelId="{01D6D660-59B6-4B3F-BE1B-ED1A7E42FC4D}" type="pres">
      <dgm:prSet presAssocID="{65EFE4CD-F554-415B-AC91-D4EBA34CBCC8}" presName="compNode" presStyleCnt="0"/>
      <dgm:spPr/>
    </dgm:pt>
    <dgm:pt modelId="{BD75FBE1-9E5B-4920-AE7E-8E841F00A980}" type="pres">
      <dgm:prSet presAssocID="{65EFE4CD-F554-415B-AC91-D4EBA34CBCC8}" presName="bgRect" presStyleLbl="bgShp" presStyleIdx="2" presStyleCnt="3"/>
      <dgm:spPr/>
    </dgm:pt>
    <dgm:pt modelId="{D633F965-25B7-49E4-8D5F-66FEB449313E}" type="pres">
      <dgm:prSet presAssocID="{65EFE4CD-F554-415B-AC91-D4EBA34CBCC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dea with solid fill"/>
        </a:ext>
      </dgm:extLst>
    </dgm:pt>
    <dgm:pt modelId="{5F298C04-962C-4170-90E1-48A2A43C9673}" type="pres">
      <dgm:prSet presAssocID="{65EFE4CD-F554-415B-AC91-D4EBA34CBCC8}" presName="spaceRect" presStyleCnt="0"/>
      <dgm:spPr/>
    </dgm:pt>
    <dgm:pt modelId="{6FCA1189-6E35-495C-86D1-08E5DC0C5C7C}" type="pres">
      <dgm:prSet presAssocID="{65EFE4CD-F554-415B-AC91-D4EBA34CBCC8}" presName="parTx" presStyleLbl="revTx" presStyleIdx="2" presStyleCnt="3">
        <dgm:presLayoutVars>
          <dgm:chMax val="0"/>
          <dgm:chPref val="0"/>
        </dgm:presLayoutVars>
      </dgm:prSet>
      <dgm:spPr/>
    </dgm:pt>
  </dgm:ptLst>
  <dgm:cxnLst>
    <dgm:cxn modelId="{F1617210-A675-4548-BEE2-B3906C17DB0D}" type="presOf" srcId="{65EFE4CD-F554-415B-AC91-D4EBA34CBCC8}" destId="{6FCA1189-6E35-495C-86D1-08E5DC0C5C7C}" srcOrd="0" destOrd="0" presId="urn:microsoft.com/office/officeart/2018/2/layout/IconVerticalSolidList"/>
    <dgm:cxn modelId="{2F04E813-516F-4967-9D73-43B6292DF253}" type="presOf" srcId="{446301A3-AF6D-43F8-9727-F785F1D64790}" destId="{81703EE2-F8E7-419B-A52D-A6C76329A95B}" srcOrd="0" destOrd="0" presId="urn:microsoft.com/office/officeart/2018/2/layout/IconVerticalSolidList"/>
    <dgm:cxn modelId="{FF96EB43-BD0B-4F10-990A-E2C3DEEAAF56}" srcId="{EF291511-2871-4F81-A438-C216CD5B73B2}" destId="{65EFE4CD-F554-415B-AC91-D4EBA34CBCC8}" srcOrd="2" destOrd="0" parTransId="{F00AD6BF-F2F0-49D1-83D4-6B5EFCC485BA}" sibTransId="{EAF849E2-11D0-4DD6-804E-44F72457EEDA}"/>
    <dgm:cxn modelId="{EAA7E56A-5093-4881-839E-83DA87FA49B3}" srcId="{EF291511-2871-4F81-A438-C216CD5B73B2}" destId="{446301A3-AF6D-43F8-9727-F785F1D64790}" srcOrd="0" destOrd="0" parTransId="{D4FAD374-D4CF-4C5D-922A-FAAD21CF62DC}" sibTransId="{704E8C31-8325-4372-B140-6ABD9DAE4A8D}"/>
    <dgm:cxn modelId="{79AFFB4D-53A0-488B-AC04-096EA836E5C1}" srcId="{EF291511-2871-4F81-A438-C216CD5B73B2}" destId="{994535BE-C6FB-45F6-AAA3-157806066B9B}" srcOrd="1" destOrd="0" parTransId="{E9BFFC7C-EE26-4F44-BE71-A71503E26A6D}" sibTransId="{FDD8BFA8-919F-4A71-AB3D-301B8814270E}"/>
    <dgm:cxn modelId="{E9727FCF-688D-4A98-B480-674FFFD4D946}" type="presOf" srcId="{EF291511-2871-4F81-A438-C216CD5B73B2}" destId="{65DF81A1-ABE4-417F-8D4B-EC7C96BF0B11}" srcOrd="0" destOrd="0" presId="urn:microsoft.com/office/officeart/2018/2/layout/IconVerticalSolidList"/>
    <dgm:cxn modelId="{E79521FC-CD8B-4301-9021-053C82718457}" type="presOf" srcId="{994535BE-C6FB-45F6-AAA3-157806066B9B}" destId="{7685473F-031D-419A-A5EA-DB079A7AA08B}" srcOrd="0" destOrd="0" presId="urn:microsoft.com/office/officeart/2018/2/layout/IconVerticalSolidList"/>
    <dgm:cxn modelId="{48456503-CE94-47C5-93B6-8A2A3CDBD216}" type="presParOf" srcId="{65DF81A1-ABE4-417F-8D4B-EC7C96BF0B11}" destId="{8C036DCA-325C-46FA-9C0B-F355A07F63CD}" srcOrd="0" destOrd="0" presId="urn:microsoft.com/office/officeart/2018/2/layout/IconVerticalSolidList"/>
    <dgm:cxn modelId="{1006ABA0-9F2A-404D-80F2-2796949ED56B}" type="presParOf" srcId="{8C036DCA-325C-46FA-9C0B-F355A07F63CD}" destId="{0932C62C-90FF-4007-9921-E9AF56B340D4}" srcOrd="0" destOrd="0" presId="urn:microsoft.com/office/officeart/2018/2/layout/IconVerticalSolidList"/>
    <dgm:cxn modelId="{1FED4FF8-6DFA-4918-9672-8D8A2AD563B6}" type="presParOf" srcId="{8C036DCA-325C-46FA-9C0B-F355A07F63CD}" destId="{5A266F06-4BBE-4C2A-A97D-F11B03119468}" srcOrd="1" destOrd="0" presId="urn:microsoft.com/office/officeart/2018/2/layout/IconVerticalSolidList"/>
    <dgm:cxn modelId="{2D275D1E-86FD-4AEB-B12F-83E0211F0C06}" type="presParOf" srcId="{8C036DCA-325C-46FA-9C0B-F355A07F63CD}" destId="{03B82880-DE56-45F7-88CE-C075817085B3}" srcOrd="2" destOrd="0" presId="urn:microsoft.com/office/officeart/2018/2/layout/IconVerticalSolidList"/>
    <dgm:cxn modelId="{7617C713-14E6-4639-B744-96D1123F6B02}" type="presParOf" srcId="{8C036DCA-325C-46FA-9C0B-F355A07F63CD}" destId="{81703EE2-F8E7-419B-A52D-A6C76329A95B}" srcOrd="3" destOrd="0" presId="urn:microsoft.com/office/officeart/2018/2/layout/IconVerticalSolidList"/>
    <dgm:cxn modelId="{CE9F1B6C-EDB3-48BC-93FB-D8BED2101012}" type="presParOf" srcId="{65DF81A1-ABE4-417F-8D4B-EC7C96BF0B11}" destId="{EFAA04E6-974D-45D2-A59E-F8D7FB11C7B9}" srcOrd="1" destOrd="0" presId="urn:microsoft.com/office/officeart/2018/2/layout/IconVerticalSolidList"/>
    <dgm:cxn modelId="{EA0B2657-13F5-431B-983E-5930CDD72577}" type="presParOf" srcId="{65DF81A1-ABE4-417F-8D4B-EC7C96BF0B11}" destId="{ADABADBA-33CA-406E-A409-FF74CE5317FF}" srcOrd="2" destOrd="0" presId="urn:microsoft.com/office/officeart/2018/2/layout/IconVerticalSolidList"/>
    <dgm:cxn modelId="{CB1BB21C-AF46-4007-A6BE-5A37812F3F19}" type="presParOf" srcId="{ADABADBA-33CA-406E-A409-FF74CE5317FF}" destId="{0E4B385E-DC7E-470C-B237-84F0812DE07B}" srcOrd="0" destOrd="0" presId="urn:microsoft.com/office/officeart/2018/2/layout/IconVerticalSolidList"/>
    <dgm:cxn modelId="{438E5706-3AEC-470D-8DA1-D334F541F433}" type="presParOf" srcId="{ADABADBA-33CA-406E-A409-FF74CE5317FF}" destId="{635BA960-369E-4374-98FD-2B1F9393A7B4}" srcOrd="1" destOrd="0" presId="urn:microsoft.com/office/officeart/2018/2/layout/IconVerticalSolidList"/>
    <dgm:cxn modelId="{E972750D-75B0-40AC-98AF-8EAA17F2C7F9}" type="presParOf" srcId="{ADABADBA-33CA-406E-A409-FF74CE5317FF}" destId="{1676AA57-5DE7-4882-B2D8-E074DBE5C4E4}" srcOrd="2" destOrd="0" presId="urn:microsoft.com/office/officeart/2018/2/layout/IconVerticalSolidList"/>
    <dgm:cxn modelId="{C3AB4002-1D91-4E36-85EC-AE0E847774B8}" type="presParOf" srcId="{ADABADBA-33CA-406E-A409-FF74CE5317FF}" destId="{7685473F-031D-419A-A5EA-DB079A7AA08B}" srcOrd="3" destOrd="0" presId="urn:microsoft.com/office/officeart/2018/2/layout/IconVerticalSolidList"/>
    <dgm:cxn modelId="{C0B8A97D-F0C3-42D7-BEDB-3AA06E4196FC}" type="presParOf" srcId="{65DF81A1-ABE4-417F-8D4B-EC7C96BF0B11}" destId="{30CB4424-2B9B-4FE6-AC03-79C683881FE0}" srcOrd="3" destOrd="0" presId="urn:microsoft.com/office/officeart/2018/2/layout/IconVerticalSolidList"/>
    <dgm:cxn modelId="{4C2D5CE9-7C94-48C7-AA90-D6B24FF75FF4}" type="presParOf" srcId="{65DF81A1-ABE4-417F-8D4B-EC7C96BF0B11}" destId="{01D6D660-59B6-4B3F-BE1B-ED1A7E42FC4D}" srcOrd="4" destOrd="0" presId="urn:microsoft.com/office/officeart/2018/2/layout/IconVerticalSolidList"/>
    <dgm:cxn modelId="{564150C0-3079-4F3D-AA7B-C93725EA1359}" type="presParOf" srcId="{01D6D660-59B6-4B3F-BE1B-ED1A7E42FC4D}" destId="{BD75FBE1-9E5B-4920-AE7E-8E841F00A980}" srcOrd="0" destOrd="0" presId="urn:microsoft.com/office/officeart/2018/2/layout/IconVerticalSolidList"/>
    <dgm:cxn modelId="{1619DEB3-D0EB-4EE3-B227-A14A30D4BAE9}" type="presParOf" srcId="{01D6D660-59B6-4B3F-BE1B-ED1A7E42FC4D}" destId="{D633F965-25B7-49E4-8D5F-66FEB449313E}" srcOrd="1" destOrd="0" presId="urn:microsoft.com/office/officeart/2018/2/layout/IconVerticalSolidList"/>
    <dgm:cxn modelId="{8A8E0517-0293-4E18-9E15-3648AC8DB3CF}" type="presParOf" srcId="{01D6D660-59B6-4B3F-BE1B-ED1A7E42FC4D}" destId="{5F298C04-962C-4170-90E1-48A2A43C9673}" srcOrd="2" destOrd="0" presId="urn:microsoft.com/office/officeart/2018/2/layout/IconVerticalSolidList"/>
    <dgm:cxn modelId="{BEA20554-CAFD-479E-877A-96E7E7E9F836}" type="presParOf" srcId="{01D6D660-59B6-4B3F-BE1B-ED1A7E42FC4D}" destId="{6FCA1189-6E35-495C-86D1-08E5DC0C5C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666E53-E4D0-4663-8596-96B4B97BAC4A}"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31D00881-0BAC-4E63-B4D4-52A101B72FBE}">
      <dgm:prSet/>
      <dgm:spPr/>
      <dgm:t>
        <a:bodyPr/>
        <a:lstStyle/>
        <a:p>
          <a:pPr>
            <a:lnSpc>
              <a:spcPct val="100000"/>
            </a:lnSpc>
            <a:defRPr cap="all"/>
          </a:pPr>
          <a:r>
            <a:rPr lang="en-US" dirty="0"/>
            <a:t>When to assess?</a:t>
          </a:r>
        </a:p>
      </dgm:t>
    </dgm:pt>
    <dgm:pt modelId="{7082EC75-23A3-49B2-95CB-C01E7F4F388F}" type="parTrans" cxnId="{69CFEEF1-F1D5-4B0B-9B4E-4AC2FDF63970}">
      <dgm:prSet/>
      <dgm:spPr/>
      <dgm:t>
        <a:bodyPr/>
        <a:lstStyle/>
        <a:p>
          <a:endParaRPr lang="en-US"/>
        </a:p>
      </dgm:t>
    </dgm:pt>
    <dgm:pt modelId="{C5829C99-D50C-4202-92E2-09395D98588E}" type="sibTrans" cxnId="{69CFEEF1-F1D5-4B0B-9B4E-4AC2FDF63970}">
      <dgm:prSet/>
      <dgm:spPr/>
      <dgm:t>
        <a:bodyPr/>
        <a:lstStyle/>
        <a:p>
          <a:endParaRPr lang="en-US"/>
        </a:p>
      </dgm:t>
    </dgm:pt>
    <dgm:pt modelId="{0A72041F-02A9-4415-BEA9-8AD9C0BAD694}">
      <dgm:prSet/>
      <dgm:spPr/>
      <dgm:t>
        <a:bodyPr/>
        <a:lstStyle/>
        <a:p>
          <a:pPr>
            <a:lnSpc>
              <a:spcPct val="100000"/>
            </a:lnSpc>
            <a:defRPr cap="all"/>
          </a:pPr>
          <a:r>
            <a:rPr lang="en-US" dirty="0"/>
            <a:t>Provide timely feedback</a:t>
          </a:r>
        </a:p>
      </dgm:t>
    </dgm:pt>
    <dgm:pt modelId="{3A060235-17D0-46C4-BBA7-9E5617A1040D}" type="parTrans" cxnId="{90522675-2595-4604-903C-C7BF6EC0164E}">
      <dgm:prSet/>
      <dgm:spPr/>
      <dgm:t>
        <a:bodyPr/>
        <a:lstStyle/>
        <a:p>
          <a:endParaRPr lang="en-US"/>
        </a:p>
      </dgm:t>
    </dgm:pt>
    <dgm:pt modelId="{46D9B401-11F8-46CF-A20D-D1E6C08B34C9}" type="sibTrans" cxnId="{90522675-2595-4604-903C-C7BF6EC0164E}">
      <dgm:prSet/>
      <dgm:spPr/>
      <dgm:t>
        <a:bodyPr/>
        <a:lstStyle/>
        <a:p>
          <a:endParaRPr lang="en-US"/>
        </a:p>
      </dgm:t>
    </dgm:pt>
    <dgm:pt modelId="{36BB363B-0306-436C-AF7A-EEE59B88FAD0}">
      <dgm:prSet/>
      <dgm:spPr/>
      <dgm:t>
        <a:bodyPr/>
        <a:lstStyle/>
        <a:p>
          <a:pPr>
            <a:lnSpc>
              <a:spcPct val="100000"/>
            </a:lnSpc>
            <a:defRPr cap="all"/>
          </a:pPr>
          <a:r>
            <a:rPr lang="en-US" dirty="0"/>
            <a:t>Utilize a range of assessments</a:t>
          </a:r>
        </a:p>
      </dgm:t>
    </dgm:pt>
    <dgm:pt modelId="{180B856D-3274-4021-8DBF-99D2FC86A381}" type="parTrans" cxnId="{CC8A3365-0BBA-49BB-9DC0-29A18115D3D8}">
      <dgm:prSet/>
      <dgm:spPr/>
      <dgm:t>
        <a:bodyPr/>
        <a:lstStyle/>
        <a:p>
          <a:endParaRPr lang="en-US"/>
        </a:p>
      </dgm:t>
    </dgm:pt>
    <dgm:pt modelId="{70BA024C-B424-4061-BB2C-DF085D31F358}" type="sibTrans" cxnId="{CC8A3365-0BBA-49BB-9DC0-29A18115D3D8}">
      <dgm:prSet/>
      <dgm:spPr/>
      <dgm:t>
        <a:bodyPr/>
        <a:lstStyle/>
        <a:p>
          <a:endParaRPr lang="en-US"/>
        </a:p>
      </dgm:t>
    </dgm:pt>
    <dgm:pt modelId="{D1ED80B4-1968-42B0-8518-92723C8AE77D}">
      <dgm:prSet/>
      <dgm:spPr/>
      <dgm:t>
        <a:bodyPr/>
        <a:lstStyle/>
        <a:p>
          <a:pPr>
            <a:lnSpc>
              <a:spcPct val="100000"/>
            </a:lnSpc>
            <a:defRPr cap="all"/>
          </a:pPr>
          <a:r>
            <a:rPr lang="en-US" dirty="0"/>
            <a:t>Assess with informal reading inventories</a:t>
          </a:r>
        </a:p>
      </dgm:t>
    </dgm:pt>
    <dgm:pt modelId="{B4385CFF-E687-44B2-84C7-A1F42A5BC29D}" type="parTrans" cxnId="{2FA03226-57D4-4FFE-94BC-8641E729B601}">
      <dgm:prSet/>
      <dgm:spPr/>
      <dgm:t>
        <a:bodyPr/>
        <a:lstStyle/>
        <a:p>
          <a:endParaRPr lang="en-US"/>
        </a:p>
      </dgm:t>
    </dgm:pt>
    <dgm:pt modelId="{745E08E7-E51E-436D-9D6F-2D7D2E21164C}" type="sibTrans" cxnId="{2FA03226-57D4-4FFE-94BC-8641E729B601}">
      <dgm:prSet/>
      <dgm:spPr/>
      <dgm:t>
        <a:bodyPr/>
        <a:lstStyle/>
        <a:p>
          <a:endParaRPr lang="en-US"/>
        </a:p>
      </dgm:t>
    </dgm:pt>
    <dgm:pt modelId="{29945F33-441D-49AC-A429-D86FD53EDE2F}" type="pres">
      <dgm:prSet presAssocID="{66666E53-E4D0-4663-8596-96B4B97BAC4A}" presName="root" presStyleCnt="0">
        <dgm:presLayoutVars>
          <dgm:dir/>
          <dgm:resizeHandles val="exact"/>
        </dgm:presLayoutVars>
      </dgm:prSet>
      <dgm:spPr/>
    </dgm:pt>
    <dgm:pt modelId="{1EF9111A-2827-4C4C-9263-A734CDBCA445}" type="pres">
      <dgm:prSet presAssocID="{31D00881-0BAC-4E63-B4D4-52A101B72FBE}" presName="compNode" presStyleCnt="0"/>
      <dgm:spPr/>
    </dgm:pt>
    <dgm:pt modelId="{596B412B-BD2E-446A-9CC6-B863A6D57986}" type="pres">
      <dgm:prSet presAssocID="{31D00881-0BAC-4E63-B4D4-52A101B72FBE}" presName="iconBgRect" presStyleLbl="bgShp" presStyleIdx="0" presStyleCnt="4"/>
      <dgm:spPr/>
    </dgm:pt>
    <dgm:pt modelId="{46D1C055-FD50-4864-8142-A79B5E8F5746}" type="pres">
      <dgm:prSet presAssocID="{31D00881-0BAC-4E63-B4D4-52A101B72F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D7060C4D-B3A5-4E8B-AFCC-80F7740F6A1F}" type="pres">
      <dgm:prSet presAssocID="{31D00881-0BAC-4E63-B4D4-52A101B72FBE}" presName="spaceRect" presStyleCnt="0"/>
      <dgm:spPr/>
    </dgm:pt>
    <dgm:pt modelId="{1001002A-FA77-4596-8851-EB879AFEB844}" type="pres">
      <dgm:prSet presAssocID="{31D00881-0BAC-4E63-B4D4-52A101B72FBE}" presName="textRect" presStyleLbl="revTx" presStyleIdx="0" presStyleCnt="4">
        <dgm:presLayoutVars>
          <dgm:chMax val="1"/>
          <dgm:chPref val="1"/>
        </dgm:presLayoutVars>
      </dgm:prSet>
      <dgm:spPr/>
    </dgm:pt>
    <dgm:pt modelId="{D8C09361-3087-4AF1-849D-30D9117F61B5}" type="pres">
      <dgm:prSet presAssocID="{C5829C99-D50C-4202-92E2-09395D98588E}" presName="sibTrans" presStyleCnt="0"/>
      <dgm:spPr/>
    </dgm:pt>
    <dgm:pt modelId="{983F5985-887C-46CC-ABD8-C4B0D6EA4ADE}" type="pres">
      <dgm:prSet presAssocID="{0A72041F-02A9-4415-BEA9-8AD9C0BAD694}" presName="compNode" presStyleCnt="0"/>
      <dgm:spPr/>
    </dgm:pt>
    <dgm:pt modelId="{5D14DD3C-296F-4F15-A7C2-A29975450E0A}" type="pres">
      <dgm:prSet presAssocID="{0A72041F-02A9-4415-BEA9-8AD9C0BAD694}" presName="iconBgRect" presStyleLbl="bgShp" presStyleIdx="1" presStyleCnt="4"/>
      <dgm:spPr/>
    </dgm:pt>
    <dgm:pt modelId="{A41E03EF-0518-4F73-9226-12CA134764EB}" type="pres">
      <dgm:prSet presAssocID="{0A72041F-02A9-4415-BEA9-8AD9C0BAD6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773C7DE0-2EBB-4BC0-8A73-DF9EAB393D1B}" type="pres">
      <dgm:prSet presAssocID="{0A72041F-02A9-4415-BEA9-8AD9C0BAD694}" presName="spaceRect" presStyleCnt="0"/>
      <dgm:spPr/>
    </dgm:pt>
    <dgm:pt modelId="{C27BBF36-A07A-4FBC-863D-CD00D46328BB}" type="pres">
      <dgm:prSet presAssocID="{0A72041F-02A9-4415-BEA9-8AD9C0BAD694}" presName="textRect" presStyleLbl="revTx" presStyleIdx="1" presStyleCnt="4">
        <dgm:presLayoutVars>
          <dgm:chMax val="1"/>
          <dgm:chPref val="1"/>
        </dgm:presLayoutVars>
      </dgm:prSet>
      <dgm:spPr/>
    </dgm:pt>
    <dgm:pt modelId="{BCACA041-E58F-49D3-A146-0CCB7475C4FA}" type="pres">
      <dgm:prSet presAssocID="{46D9B401-11F8-46CF-A20D-D1E6C08B34C9}" presName="sibTrans" presStyleCnt="0"/>
      <dgm:spPr/>
    </dgm:pt>
    <dgm:pt modelId="{B7FF20AB-7408-414F-8F2B-0DDD1BC77E1D}" type="pres">
      <dgm:prSet presAssocID="{36BB363B-0306-436C-AF7A-EEE59B88FAD0}" presName="compNode" presStyleCnt="0"/>
      <dgm:spPr/>
    </dgm:pt>
    <dgm:pt modelId="{42DA061F-49DD-4FCB-B13A-3E79E36D6A05}" type="pres">
      <dgm:prSet presAssocID="{36BB363B-0306-436C-AF7A-EEE59B88FAD0}" presName="iconBgRect" presStyleLbl="bgShp" presStyleIdx="2" presStyleCnt="4"/>
      <dgm:spPr/>
    </dgm:pt>
    <dgm:pt modelId="{3AC82420-AA44-44E8-8E02-6105C62E6F1B}" type="pres">
      <dgm:prSet presAssocID="{36BB363B-0306-436C-AF7A-EEE59B88FAD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B6F4AFB6-2758-4210-A99F-68CF8F7ACD57}" type="pres">
      <dgm:prSet presAssocID="{36BB363B-0306-436C-AF7A-EEE59B88FAD0}" presName="spaceRect" presStyleCnt="0"/>
      <dgm:spPr/>
    </dgm:pt>
    <dgm:pt modelId="{305E64AA-2554-449C-B7E1-D71540C74784}" type="pres">
      <dgm:prSet presAssocID="{36BB363B-0306-436C-AF7A-EEE59B88FAD0}" presName="textRect" presStyleLbl="revTx" presStyleIdx="2" presStyleCnt="4">
        <dgm:presLayoutVars>
          <dgm:chMax val="1"/>
          <dgm:chPref val="1"/>
        </dgm:presLayoutVars>
      </dgm:prSet>
      <dgm:spPr/>
    </dgm:pt>
    <dgm:pt modelId="{FA200374-8BE3-4992-80FA-55FA97CB575E}" type="pres">
      <dgm:prSet presAssocID="{70BA024C-B424-4061-BB2C-DF085D31F358}" presName="sibTrans" presStyleCnt="0"/>
      <dgm:spPr/>
    </dgm:pt>
    <dgm:pt modelId="{46142A99-2D1B-4F63-989C-4E1624C8981B}" type="pres">
      <dgm:prSet presAssocID="{D1ED80B4-1968-42B0-8518-92723C8AE77D}" presName="compNode" presStyleCnt="0"/>
      <dgm:spPr/>
    </dgm:pt>
    <dgm:pt modelId="{9877D64C-5205-46D8-BF29-FF8CC0BC5BA4}" type="pres">
      <dgm:prSet presAssocID="{D1ED80B4-1968-42B0-8518-92723C8AE77D}" presName="iconBgRect" presStyleLbl="bgShp" presStyleIdx="3" presStyleCnt="4"/>
      <dgm:spPr/>
    </dgm:pt>
    <dgm:pt modelId="{B7D7F661-3888-4CEA-B76F-F782BF303147}" type="pres">
      <dgm:prSet presAssocID="{D1ED80B4-1968-42B0-8518-92723C8AE7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1BE08141-C690-463D-A925-DD3FB0ECEEE8}" type="pres">
      <dgm:prSet presAssocID="{D1ED80B4-1968-42B0-8518-92723C8AE77D}" presName="spaceRect" presStyleCnt="0"/>
      <dgm:spPr/>
    </dgm:pt>
    <dgm:pt modelId="{E5816248-4EBB-4744-9FAB-3B849DB5A2CB}" type="pres">
      <dgm:prSet presAssocID="{D1ED80B4-1968-42B0-8518-92723C8AE77D}" presName="textRect" presStyleLbl="revTx" presStyleIdx="3" presStyleCnt="4">
        <dgm:presLayoutVars>
          <dgm:chMax val="1"/>
          <dgm:chPref val="1"/>
        </dgm:presLayoutVars>
      </dgm:prSet>
      <dgm:spPr/>
    </dgm:pt>
  </dgm:ptLst>
  <dgm:cxnLst>
    <dgm:cxn modelId="{2FA03226-57D4-4FFE-94BC-8641E729B601}" srcId="{66666E53-E4D0-4663-8596-96B4B97BAC4A}" destId="{D1ED80B4-1968-42B0-8518-92723C8AE77D}" srcOrd="3" destOrd="0" parTransId="{B4385CFF-E687-44B2-84C7-A1F42A5BC29D}" sibTransId="{745E08E7-E51E-436D-9D6F-2D7D2E21164C}"/>
    <dgm:cxn modelId="{CC8A3365-0BBA-49BB-9DC0-29A18115D3D8}" srcId="{66666E53-E4D0-4663-8596-96B4B97BAC4A}" destId="{36BB363B-0306-436C-AF7A-EEE59B88FAD0}" srcOrd="2" destOrd="0" parTransId="{180B856D-3274-4021-8DBF-99D2FC86A381}" sibTransId="{70BA024C-B424-4061-BB2C-DF085D31F358}"/>
    <dgm:cxn modelId="{3D40596C-E4FA-462F-B874-A81C016D105D}" type="presOf" srcId="{31D00881-0BAC-4E63-B4D4-52A101B72FBE}" destId="{1001002A-FA77-4596-8851-EB879AFEB844}" srcOrd="0" destOrd="0" presId="urn:microsoft.com/office/officeart/2018/5/layout/IconCircleLabelList"/>
    <dgm:cxn modelId="{90522675-2595-4604-903C-C7BF6EC0164E}" srcId="{66666E53-E4D0-4663-8596-96B4B97BAC4A}" destId="{0A72041F-02A9-4415-BEA9-8AD9C0BAD694}" srcOrd="1" destOrd="0" parTransId="{3A060235-17D0-46C4-BBA7-9E5617A1040D}" sibTransId="{46D9B401-11F8-46CF-A20D-D1E6C08B34C9}"/>
    <dgm:cxn modelId="{EF424B80-3CF0-4E11-89F2-F28C9EA7694F}" type="presOf" srcId="{0A72041F-02A9-4415-BEA9-8AD9C0BAD694}" destId="{C27BBF36-A07A-4FBC-863D-CD00D46328BB}" srcOrd="0" destOrd="0" presId="urn:microsoft.com/office/officeart/2018/5/layout/IconCircleLabelList"/>
    <dgm:cxn modelId="{020F43D7-F4A7-4B91-9DFC-161DDCC0C896}" type="presOf" srcId="{66666E53-E4D0-4663-8596-96B4B97BAC4A}" destId="{29945F33-441D-49AC-A429-D86FD53EDE2F}" srcOrd="0" destOrd="0" presId="urn:microsoft.com/office/officeart/2018/5/layout/IconCircleLabelList"/>
    <dgm:cxn modelId="{82B2D5EC-44BB-4C3A-8051-44F9055C0E93}" type="presOf" srcId="{D1ED80B4-1968-42B0-8518-92723C8AE77D}" destId="{E5816248-4EBB-4744-9FAB-3B849DB5A2CB}" srcOrd="0" destOrd="0" presId="urn:microsoft.com/office/officeart/2018/5/layout/IconCircleLabelList"/>
    <dgm:cxn modelId="{23A590EE-4512-4454-AB06-349CE55F42B7}" type="presOf" srcId="{36BB363B-0306-436C-AF7A-EEE59B88FAD0}" destId="{305E64AA-2554-449C-B7E1-D71540C74784}" srcOrd="0" destOrd="0" presId="urn:microsoft.com/office/officeart/2018/5/layout/IconCircleLabelList"/>
    <dgm:cxn modelId="{69CFEEF1-F1D5-4B0B-9B4E-4AC2FDF63970}" srcId="{66666E53-E4D0-4663-8596-96B4B97BAC4A}" destId="{31D00881-0BAC-4E63-B4D4-52A101B72FBE}" srcOrd="0" destOrd="0" parTransId="{7082EC75-23A3-49B2-95CB-C01E7F4F388F}" sibTransId="{C5829C99-D50C-4202-92E2-09395D98588E}"/>
    <dgm:cxn modelId="{30B789B1-5780-4566-B1BB-9F46D3C565E8}" type="presParOf" srcId="{29945F33-441D-49AC-A429-D86FD53EDE2F}" destId="{1EF9111A-2827-4C4C-9263-A734CDBCA445}" srcOrd="0" destOrd="0" presId="urn:microsoft.com/office/officeart/2018/5/layout/IconCircleLabelList"/>
    <dgm:cxn modelId="{10442DC7-E626-4B8D-9315-B20BB9CB7A59}" type="presParOf" srcId="{1EF9111A-2827-4C4C-9263-A734CDBCA445}" destId="{596B412B-BD2E-446A-9CC6-B863A6D57986}" srcOrd="0" destOrd="0" presId="urn:microsoft.com/office/officeart/2018/5/layout/IconCircleLabelList"/>
    <dgm:cxn modelId="{8589E1A4-7DB5-44AC-A6D5-C2191377F699}" type="presParOf" srcId="{1EF9111A-2827-4C4C-9263-A734CDBCA445}" destId="{46D1C055-FD50-4864-8142-A79B5E8F5746}" srcOrd="1" destOrd="0" presId="urn:microsoft.com/office/officeart/2018/5/layout/IconCircleLabelList"/>
    <dgm:cxn modelId="{EDCBEA54-6E18-4003-A44A-73667C1006A3}" type="presParOf" srcId="{1EF9111A-2827-4C4C-9263-A734CDBCA445}" destId="{D7060C4D-B3A5-4E8B-AFCC-80F7740F6A1F}" srcOrd="2" destOrd="0" presId="urn:microsoft.com/office/officeart/2018/5/layout/IconCircleLabelList"/>
    <dgm:cxn modelId="{BDD73D96-7439-4CD2-B7BB-984711E89560}" type="presParOf" srcId="{1EF9111A-2827-4C4C-9263-A734CDBCA445}" destId="{1001002A-FA77-4596-8851-EB879AFEB844}" srcOrd="3" destOrd="0" presId="urn:microsoft.com/office/officeart/2018/5/layout/IconCircleLabelList"/>
    <dgm:cxn modelId="{018C253D-32F1-478D-B6D9-B19BAE038543}" type="presParOf" srcId="{29945F33-441D-49AC-A429-D86FD53EDE2F}" destId="{D8C09361-3087-4AF1-849D-30D9117F61B5}" srcOrd="1" destOrd="0" presId="urn:microsoft.com/office/officeart/2018/5/layout/IconCircleLabelList"/>
    <dgm:cxn modelId="{585A3C85-1123-45DD-96D5-A9061C59C3EA}" type="presParOf" srcId="{29945F33-441D-49AC-A429-D86FD53EDE2F}" destId="{983F5985-887C-46CC-ABD8-C4B0D6EA4ADE}" srcOrd="2" destOrd="0" presId="urn:microsoft.com/office/officeart/2018/5/layout/IconCircleLabelList"/>
    <dgm:cxn modelId="{2A598279-8096-44E6-B874-56B741CE2B68}" type="presParOf" srcId="{983F5985-887C-46CC-ABD8-C4B0D6EA4ADE}" destId="{5D14DD3C-296F-4F15-A7C2-A29975450E0A}" srcOrd="0" destOrd="0" presId="urn:microsoft.com/office/officeart/2018/5/layout/IconCircleLabelList"/>
    <dgm:cxn modelId="{0B8D0699-B1A9-4385-89C4-F9713BD6A293}" type="presParOf" srcId="{983F5985-887C-46CC-ABD8-C4B0D6EA4ADE}" destId="{A41E03EF-0518-4F73-9226-12CA134764EB}" srcOrd="1" destOrd="0" presId="urn:microsoft.com/office/officeart/2018/5/layout/IconCircleLabelList"/>
    <dgm:cxn modelId="{B1338CBB-BA22-4456-9BA7-5C5D6C146E85}" type="presParOf" srcId="{983F5985-887C-46CC-ABD8-C4B0D6EA4ADE}" destId="{773C7DE0-2EBB-4BC0-8A73-DF9EAB393D1B}" srcOrd="2" destOrd="0" presId="urn:microsoft.com/office/officeart/2018/5/layout/IconCircleLabelList"/>
    <dgm:cxn modelId="{F7163F86-37E2-4A43-85BA-4175DC06CAD5}" type="presParOf" srcId="{983F5985-887C-46CC-ABD8-C4B0D6EA4ADE}" destId="{C27BBF36-A07A-4FBC-863D-CD00D46328BB}" srcOrd="3" destOrd="0" presId="urn:microsoft.com/office/officeart/2018/5/layout/IconCircleLabelList"/>
    <dgm:cxn modelId="{AB05EE10-F1E9-40C7-AB65-952A3AB1D415}" type="presParOf" srcId="{29945F33-441D-49AC-A429-D86FD53EDE2F}" destId="{BCACA041-E58F-49D3-A146-0CCB7475C4FA}" srcOrd="3" destOrd="0" presId="urn:microsoft.com/office/officeart/2018/5/layout/IconCircleLabelList"/>
    <dgm:cxn modelId="{9F655BEC-947D-440C-975A-0D0C9CCA3288}" type="presParOf" srcId="{29945F33-441D-49AC-A429-D86FD53EDE2F}" destId="{B7FF20AB-7408-414F-8F2B-0DDD1BC77E1D}" srcOrd="4" destOrd="0" presId="urn:microsoft.com/office/officeart/2018/5/layout/IconCircleLabelList"/>
    <dgm:cxn modelId="{5992225A-56EF-4DF9-82A7-DB79AA916520}" type="presParOf" srcId="{B7FF20AB-7408-414F-8F2B-0DDD1BC77E1D}" destId="{42DA061F-49DD-4FCB-B13A-3E79E36D6A05}" srcOrd="0" destOrd="0" presId="urn:microsoft.com/office/officeart/2018/5/layout/IconCircleLabelList"/>
    <dgm:cxn modelId="{D4269A9F-FB8C-4BA4-9122-D0FC3C7BF8F7}" type="presParOf" srcId="{B7FF20AB-7408-414F-8F2B-0DDD1BC77E1D}" destId="{3AC82420-AA44-44E8-8E02-6105C62E6F1B}" srcOrd="1" destOrd="0" presId="urn:microsoft.com/office/officeart/2018/5/layout/IconCircleLabelList"/>
    <dgm:cxn modelId="{E2A41392-D121-4663-BAF8-E156B37C4C5B}" type="presParOf" srcId="{B7FF20AB-7408-414F-8F2B-0DDD1BC77E1D}" destId="{B6F4AFB6-2758-4210-A99F-68CF8F7ACD57}" srcOrd="2" destOrd="0" presId="urn:microsoft.com/office/officeart/2018/5/layout/IconCircleLabelList"/>
    <dgm:cxn modelId="{9B681A78-91F0-455E-A56B-EAE42EF18B58}" type="presParOf" srcId="{B7FF20AB-7408-414F-8F2B-0DDD1BC77E1D}" destId="{305E64AA-2554-449C-B7E1-D71540C74784}" srcOrd="3" destOrd="0" presId="urn:microsoft.com/office/officeart/2018/5/layout/IconCircleLabelList"/>
    <dgm:cxn modelId="{3375E0D5-2B34-4D82-AD66-A9BDF14D6F58}" type="presParOf" srcId="{29945F33-441D-49AC-A429-D86FD53EDE2F}" destId="{FA200374-8BE3-4992-80FA-55FA97CB575E}" srcOrd="5" destOrd="0" presId="urn:microsoft.com/office/officeart/2018/5/layout/IconCircleLabelList"/>
    <dgm:cxn modelId="{2F16B20B-49BF-49BD-8392-A0EB8B0CA37B}" type="presParOf" srcId="{29945F33-441D-49AC-A429-D86FD53EDE2F}" destId="{46142A99-2D1B-4F63-989C-4E1624C8981B}" srcOrd="6" destOrd="0" presId="urn:microsoft.com/office/officeart/2018/5/layout/IconCircleLabelList"/>
    <dgm:cxn modelId="{8B49440E-6874-4818-AD93-25AA12236A6B}" type="presParOf" srcId="{46142A99-2D1B-4F63-989C-4E1624C8981B}" destId="{9877D64C-5205-46D8-BF29-FF8CC0BC5BA4}" srcOrd="0" destOrd="0" presId="urn:microsoft.com/office/officeart/2018/5/layout/IconCircleLabelList"/>
    <dgm:cxn modelId="{EE6B9CE5-06D0-49D9-A318-4739C4908DD3}" type="presParOf" srcId="{46142A99-2D1B-4F63-989C-4E1624C8981B}" destId="{B7D7F661-3888-4CEA-B76F-F782BF303147}" srcOrd="1" destOrd="0" presId="urn:microsoft.com/office/officeart/2018/5/layout/IconCircleLabelList"/>
    <dgm:cxn modelId="{3CC454C3-E0D2-4861-80C8-A4DE88E9811A}" type="presParOf" srcId="{46142A99-2D1B-4F63-989C-4E1624C8981B}" destId="{1BE08141-C690-463D-A925-DD3FB0ECEEE8}" srcOrd="2" destOrd="0" presId="urn:microsoft.com/office/officeart/2018/5/layout/IconCircleLabelList"/>
    <dgm:cxn modelId="{2D1FC78C-2A94-4D02-BBCC-97CE5169A3E6}" type="presParOf" srcId="{46142A99-2D1B-4F63-989C-4E1624C8981B}" destId="{E5816248-4EBB-4744-9FAB-3B849DB5A2C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AA3055-8997-444E-9700-0195472784DD}"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7E35A242-C57C-4E77-A72F-23FA1B431196}">
      <dgm:prSet/>
      <dgm:spPr/>
      <dgm:t>
        <a:bodyPr/>
        <a:lstStyle/>
        <a:p>
          <a:pPr>
            <a:lnSpc>
              <a:spcPct val="100000"/>
            </a:lnSpc>
          </a:pPr>
          <a:r>
            <a:rPr lang="en-US" dirty="0"/>
            <a:t>Identify possible reasons adults have not learned to read well</a:t>
          </a:r>
        </a:p>
      </dgm:t>
    </dgm:pt>
    <dgm:pt modelId="{F31DE117-AAE9-41E4-B770-B3165963D020}" type="parTrans" cxnId="{E0778956-D70E-455A-90D4-C80883A160E3}">
      <dgm:prSet/>
      <dgm:spPr/>
      <dgm:t>
        <a:bodyPr/>
        <a:lstStyle/>
        <a:p>
          <a:endParaRPr lang="en-US"/>
        </a:p>
      </dgm:t>
    </dgm:pt>
    <dgm:pt modelId="{890910A7-B059-42F9-A28B-E592D1C38F84}" type="sibTrans" cxnId="{E0778956-D70E-455A-90D4-C80883A160E3}">
      <dgm:prSet/>
      <dgm:spPr/>
      <dgm:t>
        <a:bodyPr/>
        <a:lstStyle/>
        <a:p>
          <a:endParaRPr lang="en-US"/>
        </a:p>
      </dgm:t>
    </dgm:pt>
    <dgm:pt modelId="{5B9F58CF-EDE6-4DA2-AF40-2EF11D979A81}">
      <dgm:prSet/>
      <dgm:spPr/>
      <dgm:t>
        <a:bodyPr/>
        <a:lstStyle/>
        <a:p>
          <a:pPr>
            <a:lnSpc>
              <a:spcPct val="100000"/>
            </a:lnSpc>
          </a:pPr>
          <a:r>
            <a:rPr lang="en-US" dirty="0"/>
            <a:t>Identify possible solutions to these reasons</a:t>
          </a:r>
        </a:p>
      </dgm:t>
    </dgm:pt>
    <dgm:pt modelId="{380D0B47-DA34-45C0-8D4C-A0CB26EB31AF}" type="parTrans" cxnId="{6F676EA1-091A-4608-B019-4531A688DBC2}">
      <dgm:prSet/>
      <dgm:spPr/>
      <dgm:t>
        <a:bodyPr/>
        <a:lstStyle/>
        <a:p>
          <a:endParaRPr lang="en-US"/>
        </a:p>
      </dgm:t>
    </dgm:pt>
    <dgm:pt modelId="{B1C97C9C-5869-47E5-B2AA-DC5431063058}" type="sibTrans" cxnId="{6F676EA1-091A-4608-B019-4531A688DBC2}">
      <dgm:prSet/>
      <dgm:spPr/>
      <dgm:t>
        <a:bodyPr/>
        <a:lstStyle/>
        <a:p>
          <a:endParaRPr lang="en-US"/>
        </a:p>
      </dgm:t>
    </dgm:pt>
    <dgm:pt modelId="{644B75E5-C5E8-4CB0-87FE-3AB2E182CD60}">
      <dgm:prSet/>
      <dgm:spPr/>
      <dgm:t>
        <a:bodyPr/>
        <a:lstStyle/>
        <a:p>
          <a:pPr>
            <a:lnSpc>
              <a:spcPct val="100000"/>
            </a:lnSpc>
          </a:pPr>
          <a:r>
            <a:rPr lang="en-US" dirty="0"/>
            <a:t>Discuss why assessment is essential for appropriate instruction</a:t>
          </a:r>
        </a:p>
      </dgm:t>
    </dgm:pt>
    <dgm:pt modelId="{E8F673F2-E74C-4484-9C41-3EBD20CC8798}" type="parTrans" cxnId="{4842BFA7-B94E-43E8-9287-3022E5A8CB23}">
      <dgm:prSet/>
      <dgm:spPr/>
      <dgm:t>
        <a:bodyPr/>
        <a:lstStyle/>
        <a:p>
          <a:endParaRPr lang="en-US"/>
        </a:p>
      </dgm:t>
    </dgm:pt>
    <dgm:pt modelId="{5B364350-213B-4AFD-87EF-BBDE84A38637}" type="sibTrans" cxnId="{4842BFA7-B94E-43E8-9287-3022E5A8CB23}">
      <dgm:prSet/>
      <dgm:spPr/>
      <dgm:t>
        <a:bodyPr/>
        <a:lstStyle/>
        <a:p>
          <a:endParaRPr lang="en-US"/>
        </a:p>
      </dgm:t>
    </dgm:pt>
    <dgm:pt modelId="{96375775-DBC4-43AB-90C8-99444DDE7474}" type="pres">
      <dgm:prSet presAssocID="{18AA3055-8997-444E-9700-0195472784DD}" presName="root" presStyleCnt="0">
        <dgm:presLayoutVars>
          <dgm:dir/>
          <dgm:resizeHandles val="exact"/>
        </dgm:presLayoutVars>
      </dgm:prSet>
      <dgm:spPr/>
    </dgm:pt>
    <dgm:pt modelId="{2C1F65A5-4B2A-4D82-BFA7-99ABCD6275C4}" type="pres">
      <dgm:prSet presAssocID="{7E35A242-C57C-4E77-A72F-23FA1B431196}" presName="compNode" presStyleCnt="0"/>
      <dgm:spPr/>
    </dgm:pt>
    <dgm:pt modelId="{F629A942-DE6E-4283-B51A-61C80369AF44}" type="pres">
      <dgm:prSet presAssocID="{7E35A242-C57C-4E77-A72F-23FA1B431196}" presName="bgRect" presStyleLbl="bgShp" presStyleIdx="0" presStyleCnt="3"/>
      <dgm:spPr/>
    </dgm:pt>
    <dgm:pt modelId="{A8F84F28-D6A5-469A-80D2-FAD75F41FA7F}" type="pres">
      <dgm:prSet presAssocID="{7E35A242-C57C-4E77-A72F-23FA1B4311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CACB01E-EFB6-4B7E-9471-1ADA5F134D78}" type="pres">
      <dgm:prSet presAssocID="{7E35A242-C57C-4E77-A72F-23FA1B431196}" presName="spaceRect" presStyleCnt="0"/>
      <dgm:spPr/>
    </dgm:pt>
    <dgm:pt modelId="{921B0643-89F6-4A2F-91F1-EDDA489D445A}" type="pres">
      <dgm:prSet presAssocID="{7E35A242-C57C-4E77-A72F-23FA1B431196}" presName="parTx" presStyleLbl="revTx" presStyleIdx="0" presStyleCnt="3">
        <dgm:presLayoutVars>
          <dgm:chMax val="0"/>
          <dgm:chPref val="0"/>
        </dgm:presLayoutVars>
      </dgm:prSet>
      <dgm:spPr/>
    </dgm:pt>
    <dgm:pt modelId="{3253E687-D77E-402E-94F2-9C3DF3512B37}" type="pres">
      <dgm:prSet presAssocID="{890910A7-B059-42F9-A28B-E592D1C38F84}" presName="sibTrans" presStyleCnt="0"/>
      <dgm:spPr/>
    </dgm:pt>
    <dgm:pt modelId="{314D1D93-99EA-4C51-BD60-6F7D95F2B5DB}" type="pres">
      <dgm:prSet presAssocID="{5B9F58CF-EDE6-4DA2-AF40-2EF11D979A81}" presName="compNode" presStyleCnt="0"/>
      <dgm:spPr/>
    </dgm:pt>
    <dgm:pt modelId="{910CDD7C-5DEB-4CD1-AA7B-AA7060016121}" type="pres">
      <dgm:prSet presAssocID="{5B9F58CF-EDE6-4DA2-AF40-2EF11D979A81}" presName="bgRect" presStyleLbl="bgShp" presStyleIdx="1" presStyleCnt="3"/>
      <dgm:spPr/>
    </dgm:pt>
    <dgm:pt modelId="{C4F0C945-21A7-458D-89E5-60A894F9D1A9}" type="pres">
      <dgm:prSet presAssocID="{5B9F58CF-EDE6-4DA2-AF40-2EF11D979A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D8F7224-272A-4F62-8AEE-0FC89D6112F6}" type="pres">
      <dgm:prSet presAssocID="{5B9F58CF-EDE6-4DA2-AF40-2EF11D979A81}" presName="spaceRect" presStyleCnt="0"/>
      <dgm:spPr/>
    </dgm:pt>
    <dgm:pt modelId="{95B191BB-96A6-4D7A-A883-EDA076719D8D}" type="pres">
      <dgm:prSet presAssocID="{5B9F58CF-EDE6-4DA2-AF40-2EF11D979A81}" presName="parTx" presStyleLbl="revTx" presStyleIdx="1" presStyleCnt="3">
        <dgm:presLayoutVars>
          <dgm:chMax val="0"/>
          <dgm:chPref val="0"/>
        </dgm:presLayoutVars>
      </dgm:prSet>
      <dgm:spPr/>
    </dgm:pt>
    <dgm:pt modelId="{6CC1E082-AF1E-4D5D-A202-8ED29841C459}" type="pres">
      <dgm:prSet presAssocID="{B1C97C9C-5869-47E5-B2AA-DC5431063058}" presName="sibTrans" presStyleCnt="0"/>
      <dgm:spPr/>
    </dgm:pt>
    <dgm:pt modelId="{54FE17E9-6F98-487E-8B7B-026EEC1EB22E}" type="pres">
      <dgm:prSet presAssocID="{644B75E5-C5E8-4CB0-87FE-3AB2E182CD60}" presName="compNode" presStyleCnt="0"/>
      <dgm:spPr/>
    </dgm:pt>
    <dgm:pt modelId="{CF470A4D-8807-4E1B-A1D2-A32692E94C8A}" type="pres">
      <dgm:prSet presAssocID="{644B75E5-C5E8-4CB0-87FE-3AB2E182CD60}" presName="bgRect" presStyleLbl="bgShp" presStyleIdx="2" presStyleCnt="3"/>
      <dgm:spPr/>
    </dgm:pt>
    <dgm:pt modelId="{1A546DA6-5BC9-4661-957A-BB6F713DA37A}" type="pres">
      <dgm:prSet presAssocID="{644B75E5-C5E8-4CB0-87FE-3AB2E182CD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04CFF1A7-3D02-47C5-9DF4-62A5D50049B0}" type="pres">
      <dgm:prSet presAssocID="{644B75E5-C5E8-4CB0-87FE-3AB2E182CD60}" presName="spaceRect" presStyleCnt="0"/>
      <dgm:spPr/>
    </dgm:pt>
    <dgm:pt modelId="{D96C2FFC-B983-4064-9DF9-E566ABCFCCA5}" type="pres">
      <dgm:prSet presAssocID="{644B75E5-C5E8-4CB0-87FE-3AB2E182CD60}" presName="parTx" presStyleLbl="revTx" presStyleIdx="2" presStyleCnt="3">
        <dgm:presLayoutVars>
          <dgm:chMax val="0"/>
          <dgm:chPref val="0"/>
        </dgm:presLayoutVars>
      </dgm:prSet>
      <dgm:spPr/>
    </dgm:pt>
  </dgm:ptLst>
  <dgm:cxnLst>
    <dgm:cxn modelId="{226B9705-9283-43BF-B3FB-1A9FB91A3BAF}" type="presOf" srcId="{18AA3055-8997-444E-9700-0195472784DD}" destId="{96375775-DBC4-43AB-90C8-99444DDE7474}" srcOrd="0" destOrd="0" presId="urn:microsoft.com/office/officeart/2018/2/layout/IconVerticalSolidList"/>
    <dgm:cxn modelId="{3BA9450B-9709-463E-B097-D26055765E29}" type="presOf" srcId="{5B9F58CF-EDE6-4DA2-AF40-2EF11D979A81}" destId="{95B191BB-96A6-4D7A-A883-EDA076719D8D}" srcOrd="0" destOrd="0" presId="urn:microsoft.com/office/officeart/2018/2/layout/IconVerticalSolidList"/>
    <dgm:cxn modelId="{9F36663A-C593-4E23-87A8-53A25170D569}" type="presOf" srcId="{7E35A242-C57C-4E77-A72F-23FA1B431196}" destId="{921B0643-89F6-4A2F-91F1-EDDA489D445A}" srcOrd="0" destOrd="0" presId="urn:microsoft.com/office/officeart/2018/2/layout/IconVerticalSolidList"/>
    <dgm:cxn modelId="{8E490373-C693-4630-9467-2E4FF8796F6F}" type="presOf" srcId="{644B75E5-C5E8-4CB0-87FE-3AB2E182CD60}" destId="{D96C2FFC-B983-4064-9DF9-E566ABCFCCA5}" srcOrd="0" destOrd="0" presId="urn:microsoft.com/office/officeart/2018/2/layout/IconVerticalSolidList"/>
    <dgm:cxn modelId="{E0778956-D70E-455A-90D4-C80883A160E3}" srcId="{18AA3055-8997-444E-9700-0195472784DD}" destId="{7E35A242-C57C-4E77-A72F-23FA1B431196}" srcOrd="0" destOrd="0" parTransId="{F31DE117-AAE9-41E4-B770-B3165963D020}" sibTransId="{890910A7-B059-42F9-A28B-E592D1C38F84}"/>
    <dgm:cxn modelId="{6F676EA1-091A-4608-B019-4531A688DBC2}" srcId="{18AA3055-8997-444E-9700-0195472784DD}" destId="{5B9F58CF-EDE6-4DA2-AF40-2EF11D979A81}" srcOrd="1" destOrd="0" parTransId="{380D0B47-DA34-45C0-8D4C-A0CB26EB31AF}" sibTransId="{B1C97C9C-5869-47E5-B2AA-DC5431063058}"/>
    <dgm:cxn modelId="{4842BFA7-B94E-43E8-9287-3022E5A8CB23}" srcId="{18AA3055-8997-444E-9700-0195472784DD}" destId="{644B75E5-C5E8-4CB0-87FE-3AB2E182CD60}" srcOrd="2" destOrd="0" parTransId="{E8F673F2-E74C-4484-9C41-3EBD20CC8798}" sibTransId="{5B364350-213B-4AFD-87EF-BBDE84A38637}"/>
    <dgm:cxn modelId="{D5E3913A-39B4-40DF-8F3B-C4CEBB20CE49}" type="presParOf" srcId="{96375775-DBC4-43AB-90C8-99444DDE7474}" destId="{2C1F65A5-4B2A-4D82-BFA7-99ABCD6275C4}" srcOrd="0" destOrd="0" presId="urn:microsoft.com/office/officeart/2018/2/layout/IconVerticalSolidList"/>
    <dgm:cxn modelId="{CDB32923-7EAF-422A-8C4B-DE446917CE0B}" type="presParOf" srcId="{2C1F65A5-4B2A-4D82-BFA7-99ABCD6275C4}" destId="{F629A942-DE6E-4283-B51A-61C80369AF44}" srcOrd="0" destOrd="0" presId="urn:microsoft.com/office/officeart/2018/2/layout/IconVerticalSolidList"/>
    <dgm:cxn modelId="{31500FCB-2DEA-4F0A-AA41-2BDF79E477B7}" type="presParOf" srcId="{2C1F65A5-4B2A-4D82-BFA7-99ABCD6275C4}" destId="{A8F84F28-D6A5-469A-80D2-FAD75F41FA7F}" srcOrd="1" destOrd="0" presId="urn:microsoft.com/office/officeart/2018/2/layout/IconVerticalSolidList"/>
    <dgm:cxn modelId="{E6FEFF9B-7C38-45FE-B76E-99F3F07E7416}" type="presParOf" srcId="{2C1F65A5-4B2A-4D82-BFA7-99ABCD6275C4}" destId="{DCACB01E-EFB6-4B7E-9471-1ADA5F134D78}" srcOrd="2" destOrd="0" presId="urn:microsoft.com/office/officeart/2018/2/layout/IconVerticalSolidList"/>
    <dgm:cxn modelId="{8028D97F-DD7F-448E-99F5-E78EDEB77F89}" type="presParOf" srcId="{2C1F65A5-4B2A-4D82-BFA7-99ABCD6275C4}" destId="{921B0643-89F6-4A2F-91F1-EDDA489D445A}" srcOrd="3" destOrd="0" presId="urn:microsoft.com/office/officeart/2018/2/layout/IconVerticalSolidList"/>
    <dgm:cxn modelId="{2E4114C5-1F95-4990-AF31-E138895769D5}" type="presParOf" srcId="{96375775-DBC4-43AB-90C8-99444DDE7474}" destId="{3253E687-D77E-402E-94F2-9C3DF3512B37}" srcOrd="1" destOrd="0" presId="urn:microsoft.com/office/officeart/2018/2/layout/IconVerticalSolidList"/>
    <dgm:cxn modelId="{83A23166-BE1B-4CE0-9DAB-2FBB71EA831D}" type="presParOf" srcId="{96375775-DBC4-43AB-90C8-99444DDE7474}" destId="{314D1D93-99EA-4C51-BD60-6F7D95F2B5DB}" srcOrd="2" destOrd="0" presId="urn:microsoft.com/office/officeart/2018/2/layout/IconVerticalSolidList"/>
    <dgm:cxn modelId="{461CFC98-7E68-4E9C-8CA7-E6073135BBCA}" type="presParOf" srcId="{314D1D93-99EA-4C51-BD60-6F7D95F2B5DB}" destId="{910CDD7C-5DEB-4CD1-AA7B-AA7060016121}" srcOrd="0" destOrd="0" presId="urn:microsoft.com/office/officeart/2018/2/layout/IconVerticalSolidList"/>
    <dgm:cxn modelId="{A678E1E3-6B03-4A90-9DCE-AC50468B77B8}" type="presParOf" srcId="{314D1D93-99EA-4C51-BD60-6F7D95F2B5DB}" destId="{C4F0C945-21A7-458D-89E5-60A894F9D1A9}" srcOrd="1" destOrd="0" presId="urn:microsoft.com/office/officeart/2018/2/layout/IconVerticalSolidList"/>
    <dgm:cxn modelId="{A1597705-7C56-496E-91F6-61CACB297704}" type="presParOf" srcId="{314D1D93-99EA-4C51-BD60-6F7D95F2B5DB}" destId="{1D8F7224-272A-4F62-8AEE-0FC89D6112F6}" srcOrd="2" destOrd="0" presId="urn:microsoft.com/office/officeart/2018/2/layout/IconVerticalSolidList"/>
    <dgm:cxn modelId="{0FCFBFF6-FA82-412A-AA4A-6563EC87CB3E}" type="presParOf" srcId="{314D1D93-99EA-4C51-BD60-6F7D95F2B5DB}" destId="{95B191BB-96A6-4D7A-A883-EDA076719D8D}" srcOrd="3" destOrd="0" presId="urn:microsoft.com/office/officeart/2018/2/layout/IconVerticalSolidList"/>
    <dgm:cxn modelId="{57CEDC87-6CB0-4BEB-99E9-E937B9B921E2}" type="presParOf" srcId="{96375775-DBC4-43AB-90C8-99444DDE7474}" destId="{6CC1E082-AF1E-4D5D-A202-8ED29841C459}" srcOrd="3" destOrd="0" presId="urn:microsoft.com/office/officeart/2018/2/layout/IconVerticalSolidList"/>
    <dgm:cxn modelId="{630E973B-F701-4139-AEA8-2EB84E86168E}" type="presParOf" srcId="{96375775-DBC4-43AB-90C8-99444DDE7474}" destId="{54FE17E9-6F98-487E-8B7B-026EEC1EB22E}" srcOrd="4" destOrd="0" presId="urn:microsoft.com/office/officeart/2018/2/layout/IconVerticalSolidList"/>
    <dgm:cxn modelId="{E3EB0941-074E-4F93-8BD4-6FEFB0273110}" type="presParOf" srcId="{54FE17E9-6F98-487E-8B7B-026EEC1EB22E}" destId="{CF470A4D-8807-4E1B-A1D2-A32692E94C8A}" srcOrd="0" destOrd="0" presId="urn:microsoft.com/office/officeart/2018/2/layout/IconVerticalSolidList"/>
    <dgm:cxn modelId="{B12780DB-D3A4-4515-B81B-574BC5CC58FC}" type="presParOf" srcId="{54FE17E9-6F98-487E-8B7B-026EEC1EB22E}" destId="{1A546DA6-5BC9-4661-957A-BB6F713DA37A}" srcOrd="1" destOrd="0" presId="urn:microsoft.com/office/officeart/2018/2/layout/IconVerticalSolidList"/>
    <dgm:cxn modelId="{A4559AAC-37B9-4DA9-A139-9D46C07F1D65}" type="presParOf" srcId="{54FE17E9-6F98-487E-8B7B-026EEC1EB22E}" destId="{04CFF1A7-3D02-47C5-9DF4-62A5D50049B0}" srcOrd="2" destOrd="0" presId="urn:microsoft.com/office/officeart/2018/2/layout/IconVerticalSolidList"/>
    <dgm:cxn modelId="{17AA2E0A-9AD1-404A-BF62-04D979C5D9C1}" type="presParOf" srcId="{54FE17E9-6F98-487E-8B7B-026EEC1EB22E}" destId="{D96C2FFC-B983-4064-9DF9-E566ABCFCCA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4187CA-860A-4286-803C-5BD839F56C98}"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DF4B19B6-0E3E-448D-B7F7-94F0CC548C34}">
      <dgm:prSet/>
      <dgm:spPr/>
      <dgm:t>
        <a:bodyPr/>
        <a:lstStyle/>
        <a:p>
          <a:pPr>
            <a:lnSpc>
              <a:spcPct val="100000"/>
            </a:lnSpc>
            <a:defRPr cap="all"/>
          </a:pPr>
          <a:r>
            <a:rPr lang="en-US" dirty="0"/>
            <a:t>Directed Reading-Thinking Activity</a:t>
          </a:r>
        </a:p>
      </dgm:t>
    </dgm:pt>
    <dgm:pt modelId="{A71C957E-DCE1-4566-86E7-8223B423FC7A}" type="parTrans" cxnId="{6E74C21A-4BCE-4F84-88FB-B6D35FF3B06D}">
      <dgm:prSet/>
      <dgm:spPr/>
      <dgm:t>
        <a:bodyPr/>
        <a:lstStyle/>
        <a:p>
          <a:endParaRPr lang="en-US"/>
        </a:p>
      </dgm:t>
    </dgm:pt>
    <dgm:pt modelId="{3170D2E6-1125-4F93-BC16-60DDD940B62F}" type="sibTrans" cxnId="{6E74C21A-4BCE-4F84-88FB-B6D35FF3B06D}">
      <dgm:prSet/>
      <dgm:spPr/>
      <dgm:t>
        <a:bodyPr/>
        <a:lstStyle/>
        <a:p>
          <a:endParaRPr lang="en-US"/>
        </a:p>
      </dgm:t>
    </dgm:pt>
    <dgm:pt modelId="{20ACCB03-1F28-4B36-BAC9-5AAF2B18D46D}">
      <dgm:prSet/>
      <dgm:spPr/>
      <dgm:t>
        <a:bodyPr/>
        <a:lstStyle/>
        <a:p>
          <a:pPr>
            <a:lnSpc>
              <a:spcPct val="100000"/>
            </a:lnSpc>
            <a:defRPr cap="all"/>
          </a:pPr>
          <a:r>
            <a:rPr lang="en-US" dirty="0"/>
            <a:t>Graphic Organizers</a:t>
          </a:r>
        </a:p>
      </dgm:t>
    </dgm:pt>
    <dgm:pt modelId="{053CB86B-90A8-43DC-A6A5-D437493F0736}" type="parTrans" cxnId="{CCEF226B-1403-4AF0-9261-CCC54C52AAC9}">
      <dgm:prSet/>
      <dgm:spPr/>
      <dgm:t>
        <a:bodyPr/>
        <a:lstStyle/>
        <a:p>
          <a:endParaRPr lang="en-US"/>
        </a:p>
      </dgm:t>
    </dgm:pt>
    <dgm:pt modelId="{2950DEBD-089B-49AD-A5F9-028EB4D84F71}" type="sibTrans" cxnId="{CCEF226B-1403-4AF0-9261-CCC54C52AAC9}">
      <dgm:prSet/>
      <dgm:spPr/>
      <dgm:t>
        <a:bodyPr/>
        <a:lstStyle/>
        <a:p>
          <a:endParaRPr lang="en-US"/>
        </a:p>
      </dgm:t>
    </dgm:pt>
    <dgm:pt modelId="{364CA43A-D194-4A52-8DA6-E35D1D721D75}">
      <dgm:prSet/>
      <dgm:spPr/>
      <dgm:t>
        <a:bodyPr/>
        <a:lstStyle/>
        <a:p>
          <a:pPr>
            <a:lnSpc>
              <a:spcPct val="100000"/>
            </a:lnSpc>
            <a:defRPr cap="all"/>
          </a:pPr>
          <a:r>
            <a:rPr lang="en-US" dirty="0"/>
            <a:t>Highlighting</a:t>
          </a:r>
        </a:p>
      </dgm:t>
    </dgm:pt>
    <dgm:pt modelId="{D81B12FE-1978-45DA-8FE5-F2F814406494}" type="parTrans" cxnId="{270D5C47-E23D-4326-8785-65A4AEA33443}">
      <dgm:prSet/>
      <dgm:spPr/>
      <dgm:t>
        <a:bodyPr/>
        <a:lstStyle/>
        <a:p>
          <a:endParaRPr lang="en-US"/>
        </a:p>
      </dgm:t>
    </dgm:pt>
    <dgm:pt modelId="{272AD792-498E-4834-88B6-C751DF6B0E08}" type="sibTrans" cxnId="{270D5C47-E23D-4326-8785-65A4AEA33443}">
      <dgm:prSet/>
      <dgm:spPr/>
      <dgm:t>
        <a:bodyPr/>
        <a:lstStyle/>
        <a:p>
          <a:endParaRPr lang="en-US"/>
        </a:p>
      </dgm:t>
    </dgm:pt>
    <dgm:pt modelId="{A56745F8-F1D7-40C7-A6F5-A1A6AA9F4A14}" type="pres">
      <dgm:prSet presAssocID="{AD4187CA-860A-4286-803C-5BD839F56C98}" presName="root" presStyleCnt="0">
        <dgm:presLayoutVars>
          <dgm:dir/>
          <dgm:resizeHandles val="exact"/>
        </dgm:presLayoutVars>
      </dgm:prSet>
      <dgm:spPr/>
    </dgm:pt>
    <dgm:pt modelId="{96DBFFE2-470B-4821-B7AE-52B4FE977CCB}" type="pres">
      <dgm:prSet presAssocID="{DF4B19B6-0E3E-448D-B7F7-94F0CC548C34}" presName="compNode" presStyleCnt="0"/>
      <dgm:spPr/>
    </dgm:pt>
    <dgm:pt modelId="{11CAC153-7BC0-49B2-8180-57A74A1E70A5}" type="pres">
      <dgm:prSet presAssocID="{DF4B19B6-0E3E-448D-B7F7-94F0CC548C34}" presName="iconBgRect" presStyleLbl="bgShp" presStyleIdx="0" presStyleCnt="3"/>
      <dgm:spPr/>
    </dgm:pt>
    <dgm:pt modelId="{4B41A733-0172-4A68-9640-9AD3DB9EC8B8}" type="pres">
      <dgm:prSet presAssocID="{DF4B19B6-0E3E-448D-B7F7-94F0CC548C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ducation"/>
        </a:ext>
      </dgm:extLst>
    </dgm:pt>
    <dgm:pt modelId="{246F23AC-76B5-4C52-9E93-29EB5CBACA79}" type="pres">
      <dgm:prSet presAssocID="{DF4B19B6-0E3E-448D-B7F7-94F0CC548C34}" presName="spaceRect" presStyleCnt="0"/>
      <dgm:spPr/>
    </dgm:pt>
    <dgm:pt modelId="{0D8DD674-4EFE-4A8D-971C-C46A9BDE4696}" type="pres">
      <dgm:prSet presAssocID="{DF4B19B6-0E3E-448D-B7F7-94F0CC548C34}" presName="textRect" presStyleLbl="revTx" presStyleIdx="0" presStyleCnt="3">
        <dgm:presLayoutVars>
          <dgm:chMax val="1"/>
          <dgm:chPref val="1"/>
        </dgm:presLayoutVars>
      </dgm:prSet>
      <dgm:spPr/>
    </dgm:pt>
    <dgm:pt modelId="{ECC15175-82C8-457C-9D52-A35599518EE2}" type="pres">
      <dgm:prSet presAssocID="{3170D2E6-1125-4F93-BC16-60DDD940B62F}" presName="sibTrans" presStyleCnt="0"/>
      <dgm:spPr/>
    </dgm:pt>
    <dgm:pt modelId="{8956DFDB-0678-479A-9293-C7B0FE285F0D}" type="pres">
      <dgm:prSet presAssocID="{20ACCB03-1F28-4B36-BAC9-5AAF2B18D46D}" presName="compNode" presStyleCnt="0"/>
      <dgm:spPr/>
    </dgm:pt>
    <dgm:pt modelId="{AE30D292-8DE2-4EDC-B774-332E5D72FBAE}" type="pres">
      <dgm:prSet presAssocID="{20ACCB03-1F28-4B36-BAC9-5AAF2B18D46D}" presName="iconBgRect" presStyleLbl="bgShp" presStyleIdx="1" presStyleCnt="3"/>
      <dgm:spPr/>
    </dgm:pt>
    <dgm:pt modelId="{B102808F-0E94-4633-A318-6134DC58622A}" type="pres">
      <dgm:prSet presAssocID="{20ACCB03-1F28-4B36-BAC9-5AAF2B18D4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nt"/>
        </a:ext>
      </dgm:extLst>
    </dgm:pt>
    <dgm:pt modelId="{C5BF0362-DE6B-47DA-9A6B-4CB4DF719C2F}" type="pres">
      <dgm:prSet presAssocID="{20ACCB03-1F28-4B36-BAC9-5AAF2B18D46D}" presName="spaceRect" presStyleCnt="0"/>
      <dgm:spPr/>
    </dgm:pt>
    <dgm:pt modelId="{68676221-63F8-4CEB-9C01-6372774D21BC}" type="pres">
      <dgm:prSet presAssocID="{20ACCB03-1F28-4B36-BAC9-5AAF2B18D46D}" presName="textRect" presStyleLbl="revTx" presStyleIdx="1" presStyleCnt="3">
        <dgm:presLayoutVars>
          <dgm:chMax val="1"/>
          <dgm:chPref val="1"/>
        </dgm:presLayoutVars>
      </dgm:prSet>
      <dgm:spPr/>
    </dgm:pt>
    <dgm:pt modelId="{87630CA0-2A89-49BF-9832-6556E5FBE75C}" type="pres">
      <dgm:prSet presAssocID="{2950DEBD-089B-49AD-A5F9-028EB4D84F71}" presName="sibTrans" presStyleCnt="0"/>
      <dgm:spPr/>
    </dgm:pt>
    <dgm:pt modelId="{B4B1795F-362F-4AEC-BB0F-C7F67A18CF11}" type="pres">
      <dgm:prSet presAssocID="{364CA43A-D194-4A52-8DA6-E35D1D721D75}" presName="compNode" presStyleCnt="0"/>
      <dgm:spPr/>
    </dgm:pt>
    <dgm:pt modelId="{6CA6FD72-B555-4F05-8C43-7F052916255A}" type="pres">
      <dgm:prSet presAssocID="{364CA43A-D194-4A52-8DA6-E35D1D721D75}" presName="iconBgRect" presStyleLbl="bgShp" presStyleIdx="2" presStyleCnt="3"/>
      <dgm:spPr/>
    </dgm:pt>
    <dgm:pt modelId="{614A4D98-B8B3-4598-9F46-D2E259965A92}" type="pres">
      <dgm:prSet presAssocID="{364CA43A-D194-4A52-8DA6-E35D1D721D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ghlight"/>
        </a:ext>
      </dgm:extLst>
    </dgm:pt>
    <dgm:pt modelId="{595D89AD-70C6-4B7B-A944-EE32BC60B554}" type="pres">
      <dgm:prSet presAssocID="{364CA43A-D194-4A52-8DA6-E35D1D721D75}" presName="spaceRect" presStyleCnt="0"/>
      <dgm:spPr/>
    </dgm:pt>
    <dgm:pt modelId="{07A836F5-E399-474D-B198-188B33BF4D2A}" type="pres">
      <dgm:prSet presAssocID="{364CA43A-D194-4A52-8DA6-E35D1D721D75}" presName="textRect" presStyleLbl="revTx" presStyleIdx="2" presStyleCnt="3">
        <dgm:presLayoutVars>
          <dgm:chMax val="1"/>
          <dgm:chPref val="1"/>
        </dgm:presLayoutVars>
      </dgm:prSet>
      <dgm:spPr/>
    </dgm:pt>
  </dgm:ptLst>
  <dgm:cxnLst>
    <dgm:cxn modelId="{05ECDA18-D939-4393-A731-EBAA6C7680EC}" type="presOf" srcId="{364CA43A-D194-4A52-8DA6-E35D1D721D75}" destId="{07A836F5-E399-474D-B198-188B33BF4D2A}" srcOrd="0" destOrd="0" presId="urn:microsoft.com/office/officeart/2018/5/layout/IconCircleLabelList"/>
    <dgm:cxn modelId="{6E74C21A-4BCE-4F84-88FB-B6D35FF3B06D}" srcId="{AD4187CA-860A-4286-803C-5BD839F56C98}" destId="{DF4B19B6-0E3E-448D-B7F7-94F0CC548C34}" srcOrd="0" destOrd="0" parTransId="{A71C957E-DCE1-4566-86E7-8223B423FC7A}" sibTransId="{3170D2E6-1125-4F93-BC16-60DDD940B62F}"/>
    <dgm:cxn modelId="{270D5C47-E23D-4326-8785-65A4AEA33443}" srcId="{AD4187CA-860A-4286-803C-5BD839F56C98}" destId="{364CA43A-D194-4A52-8DA6-E35D1D721D75}" srcOrd="2" destOrd="0" parTransId="{D81B12FE-1978-45DA-8FE5-F2F814406494}" sibTransId="{272AD792-498E-4834-88B6-C751DF6B0E08}"/>
    <dgm:cxn modelId="{CCEF226B-1403-4AF0-9261-CCC54C52AAC9}" srcId="{AD4187CA-860A-4286-803C-5BD839F56C98}" destId="{20ACCB03-1F28-4B36-BAC9-5AAF2B18D46D}" srcOrd="1" destOrd="0" parTransId="{053CB86B-90A8-43DC-A6A5-D437493F0736}" sibTransId="{2950DEBD-089B-49AD-A5F9-028EB4D84F71}"/>
    <dgm:cxn modelId="{1E94006C-B088-4857-922E-EC718A47B8F3}" type="presOf" srcId="{20ACCB03-1F28-4B36-BAC9-5AAF2B18D46D}" destId="{68676221-63F8-4CEB-9C01-6372774D21BC}" srcOrd="0" destOrd="0" presId="urn:microsoft.com/office/officeart/2018/5/layout/IconCircleLabelList"/>
    <dgm:cxn modelId="{5EC9E48F-E29D-4931-8CD0-5ABBE52CF263}" type="presOf" srcId="{DF4B19B6-0E3E-448D-B7F7-94F0CC548C34}" destId="{0D8DD674-4EFE-4A8D-971C-C46A9BDE4696}" srcOrd="0" destOrd="0" presId="urn:microsoft.com/office/officeart/2018/5/layout/IconCircleLabelList"/>
    <dgm:cxn modelId="{637272C1-0723-4BB8-B6B4-07B55AD7B071}" type="presOf" srcId="{AD4187CA-860A-4286-803C-5BD839F56C98}" destId="{A56745F8-F1D7-40C7-A6F5-A1A6AA9F4A14}" srcOrd="0" destOrd="0" presId="urn:microsoft.com/office/officeart/2018/5/layout/IconCircleLabelList"/>
    <dgm:cxn modelId="{8D515922-033C-4334-AF6C-D35E280687EA}" type="presParOf" srcId="{A56745F8-F1D7-40C7-A6F5-A1A6AA9F4A14}" destId="{96DBFFE2-470B-4821-B7AE-52B4FE977CCB}" srcOrd="0" destOrd="0" presId="urn:microsoft.com/office/officeart/2018/5/layout/IconCircleLabelList"/>
    <dgm:cxn modelId="{7284D1FA-2D00-44E5-B833-85322005CE30}" type="presParOf" srcId="{96DBFFE2-470B-4821-B7AE-52B4FE977CCB}" destId="{11CAC153-7BC0-49B2-8180-57A74A1E70A5}" srcOrd="0" destOrd="0" presId="urn:microsoft.com/office/officeart/2018/5/layout/IconCircleLabelList"/>
    <dgm:cxn modelId="{2C83EDB9-C589-438D-8571-B42A37BDD76B}" type="presParOf" srcId="{96DBFFE2-470B-4821-B7AE-52B4FE977CCB}" destId="{4B41A733-0172-4A68-9640-9AD3DB9EC8B8}" srcOrd="1" destOrd="0" presId="urn:microsoft.com/office/officeart/2018/5/layout/IconCircleLabelList"/>
    <dgm:cxn modelId="{2F73C46E-237A-4F94-980A-01CFFC205D52}" type="presParOf" srcId="{96DBFFE2-470B-4821-B7AE-52B4FE977CCB}" destId="{246F23AC-76B5-4C52-9E93-29EB5CBACA79}" srcOrd="2" destOrd="0" presId="urn:microsoft.com/office/officeart/2018/5/layout/IconCircleLabelList"/>
    <dgm:cxn modelId="{946E0A3F-943D-4880-B755-2BDDCDEFF977}" type="presParOf" srcId="{96DBFFE2-470B-4821-B7AE-52B4FE977CCB}" destId="{0D8DD674-4EFE-4A8D-971C-C46A9BDE4696}" srcOrd="3" destOrd="0" presId="urn:microsoft.com/office/officeart/2018/5/layout/IconCircleLabelList"/>
    <dgm:cxn modelId="{C5D52A56-EB7D-4B06-B4A3-C03BCCF14E53}" type="presParOf" srcId="{A56745F8-F1D7-40C7-A6F5-A1A6AA9F4A14}" destId="{ECC15175-82C8-457C-9D52-A35599518EE2}" srcOrd="1" destOrd="0" presId="urn:microsoft.com/office/officeart/2018/5/layout/IconCircleLabelList"/>
    <dgm:cxn modelId="{7B7F9FA4-C9CA-47CC-BA7C-9B876ECC2FC4}" type="presParOf" srcId="{A56745F8-F1D7-40C7-A6F5-A1A6AA9F4A14}" destId="{8956DFDB-0678-479A-9293-C7B0FE285F0D}" srcOrd="2" destOrd="0" presId="urn:microsoft.com/office/officeart/2018/5/layout/IconCircleLabelList"/>
    <dgm:cxn modelId="{BDFE71DD-22D1-43BB-B0C5-DA2A55FD6F3B}" type="presParOf" srcId="{8956DFDB-0678-479A-9293-C7B0FE285F0D}" destId="{AE30D292-8DE2-4EDC-B774-332E5D72FBAE}" srcOrd="0" destOrd="0" presId="urn:microsoft.com/office/officeart/2018/5/layout/IconCircleLabelList"/>
    <dgm:cxn modelId="{7065C488-A3CE-438D-A8D9-7454FDD4908B}" type="presParOf" srcId="{8956DFDB-0678-479A-9293-C7B0FE285F0D}" destId="{B102808F-0E94-4633-A318-6134DC58622A}" srcOrd="1" destOrd="0" presId="urn:microsoft.com/office/officeart/2018/5/layout/IconCircleLabelList"/>
    <dgm:cxn modelId="{D409280D-0651-4BD1-82AC-CC46424E7577}" type="presParOf" srcId="{8956DFDB-0678-479A-9293-C7B0FE285F0D}" destId="{C5BF0362-DE6B-47DA-9A6B-4CB4DF719C2F}" srcOrd="2" destOrd="0" presId="urn:microsoft.com/office/officeart/2018/5/layout/IconCircleLabelList"/>
    <dgm:cxn modelId="{DAD96048-EAD7-4D7C-A5E9-914BE8C2DE21}" type="presParOf" srcId="{8956DFDB-0678-479A-9293-C7B0FE285F0D}" destId="{68676221-63F8-4CEB-9C01-6372774D21BC}" srcOrd="3" destOrd="0" presId="urn:microsoft.com/office/officeart/2018/5/layout/IconCircleLabelList"/>
    <dgm:cxn modelId="{F4CC13C5-3908-499D-BA3E-959C833B48ED}" type="presParOf" srcId="{A56745F8-F1D7-40C7-A6F5-A1A6AA9F4A14}" destId="{87630CA0-2A89-49BF-9832-6556E5FBE75C}" srcOrd="3" destOrd="0" presId="urn:microsoft.com/office/officeart/2018/5/layout/IconCircleLabelList"/>
    <dgm:cxn modelId="{CAB2F5D3-2DDA-4283-98BC-0CE6B235FA9C}" type="presParOf" srcId="{A56745F8-F1D7-40C7-A6F5-A1A6AA9F4A14}" destId="{B4B1795F-362F-4AEC-BB0F-C7F67A18CF11}" srcOrd="4" destOrd="0" presId="urn:microsoft.com/office/officeart/2018/5/layout/IconCircleLabelList"/>
    <dgm:cxn modelId="{57632E8F-7DE6-4C31-A4B8-4C9AB09AF955}" type="presParOf" srcId="{B4B1795F-362F-4AEC-BB0F-C7F67A18CF11}" destId="{6CA6FD72-B555-4F05-8C43-7F052916255A}" srcOrd="0" destOrd="0" presId="urn:microsoft.com/office/officeart/2018/5/layout/IconCircleLabelList"/>
    <dgm:cxn modelId="{73C663B8-45C8-4AFE-9316-EE4CC22B1FC9}" type="presParOf" srcId="{B4B1795F-362F-4AEC-BB0F-C7F67A18CF11}" destId="{614A4D98-B8B3-4598-9F46-D2E259965A92}" srcOrd="1" destOrd="0" presId="urn:microsoft.com/office/officeart/2018/5/layout/IconCircleLabelList"/>
    <dgm:cxn modelId="{3CE0E35D-1DE6-4C5B-BFE4-8CB13F9581A5}" type="presParOf" srcId="{B4B1795F-362F-4AEC-BB0F-C7F67A18CF11}" destId="{595D89AD-70C6-4B7B-A944-EE32BC60B554}" srcOrd="2" destOrd="0" presId="urn:microsoft.com/office/officeart/2018/5/layout/IconCircleLabelList"/>
    <dgm:cxn modelId="{D6508FFA-9EB6-46AF-A0AC-2D8D22F4A657}" type="presParOf" srcId="{B4B1795F-362F-4AEC-BB0F-C7F67A18CF11}" destId="{07A836F5-E399-474D-B198-188B33BF4D2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AA3055-8997-444E-9700-0195472784DD}"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7E35A242-C57C-4E77-A72F-23FA1B431196}">
      <dgm:prSet/>
      <dgm:spPr/>
      <dgm:t>
        <a:bodyPr/>
        <a:lstStyle/>
        <a:p>
          <a:pPr>
            <a:lnSpc>
              <a:spcPct val="100000"/>
            </a:lnSpc>
          </a:pPr>
          <a:r>
            <a:rPr lang="en-US" dirty="0"/>
            <a:t>Spend 2 minutes reading the “Heavy Metal” article</a:t>
          </a:r>
        </a:p>
      </dgm:t>
    </dgm:pt>
    <dgm:pt modelId="{F31DE117-AAE9-41E4-B770-B3165963D020}" type="parTrans" cxnId="{E0778956-D70E-455A-90D4-C80883A160E3}">
      <dgm:prSet/>
      <dgm:spPr/>
      <dgm:t>
        <a:bodyPr/>
        <a:lstStyle/>
        <a:p>
          <a:endParaRPr lang="en-US"/>
        </a:p>
      </dgm:t>
    </dgm:pt>
    <dgm:pt modelId="{890910A7-B059-42F9-A28B-E592D1C38F84}" type="sibTrans" cxnId="{E0778956-D70E-455A-90D4-C80883A160E3}">
      <dgm:prSet/>
      <dgm:spPr/>
      <dgm:t>
        <a:bodyPr/>
        <a:lstStyle/>
        <a:p>
          <a:endParaRPr lang="en-US"/>
        </a:p>
      </dgm:t>
    </dgm:pt>
    <dgm:pt modelId="{5B9F58CF-EDE6-4DA2-AF40-2EF11D979A81}">
      <dgm:prSet/>
      <dgm:spPr/>
      <dgm:t>
        <a:bodyPr/>
        <a:lstStyle/>
        <a:p>
          <a:pPr>
            <a:lnSpc>
              <a:spcPct val="100000"/>
            </a:lnSpc>
          </a:pPr>
          <a:r>
            <a:rPr lang="en-US" dirty="0"/>
            <a:t>In groups, discuss the comprehension questions</a:t>
          </a:r>
        </a:p>
      </dgm:t>
    </dgm:pt>
    <dgm:pt modelId="{380D0B47-DA34-45C0-8D4C-A0CB26EB31AF}" type="parTrans" cxnId="{6F676EA1-091A-4608-B019-4531A688DBC2}">
      <dgm:prSet/>
      <dgm:spPr/>
      <dgm:t>
        <a:bodyPr/>
        <a:lstStyle/>
        <a:p>
          <a:endParaRPr lang="en-US"/>
        </a:p>
      </dgm:t>
    </dgm:pt>
    <dgm:pt modelId="{B1C97C9C-5869-47E5-B2AA-DC5431063058}" type="sibTrans" cxnId="{6F676EA1-091A-4608-B019-4531A688DBC2}">
      <dgm:prSet/>
      <dgm:spPr/>
      <dgm:t>
        <a:bodyPr/>
        <a:lstStyle/>
        <a:p>
          <a:endParaRPr lang="en-US"/>
        </a:p>
      </dgm:t>
    </dgm:pt>
    <dgm:pt modelId="{644B75E5-C5E8-4CB0-87FE-3AB2E182CD60}">
      <dgm:prSet/>
      <dgm:spPr/>
      <dgm:t>
        <a:bodyPr/>
        <a:lstStyle/>
        <a:p>
          <a:pPr>
            <a:lnSpc>
              <a:spcPct val="100000"/>
            </a:lnSpc>
          </a:pPr>
          <a:r>
            <a:rPr lang="en-US" dirty="0"/>
            <a:t>Select a representative from your group to share “AHA” moments, reflections, or thoughts</a:t>
          </a:r>
        </a:p>
      </dgm:t>
    </dgm:pt>
    <dgm:pt modelId="{E8F673F2-E74C-4484-9C41-3EBD20CC8798}" type="parTrans" cxnId="{4842BFA7-B94E-43E8-9287-3022E5A8CB23}">
      <dgm:prSet/>
      <dgm:spPr/>
      <dgm:t>
        <a:bodyPr/>
        <a:lstStyle/>
        <a:p>
          <a:endParaRPr lang="en-US"/>
        </a:p>
      </dgm:t>
    </dgm:pt>
    <dgm:pt modelId="{5B364350-213B-4AFD-87EF-BBDE84A38637}" type="sibTrans" cxnId="{4842BFA7-B94E-43E8-9287-3022E5A8CB23}">
      <dgm:prSet/>
      <dgm:spPr/>
      <dgm:t>
        <a:bodyPr/>
        <a:lstStyle/>
        <a:p>
          <a:endParaRPr lang="en-US"/>
        </a:p>
      </dgm:t>
    </dgm:pt>
    <dgm:pt modelId="{96375775-DBC4-43AB-90C8-99444DDE7474}" type="pres">
      <dgm:prSet presAssocID="{18AA3055-8997-444E-9700-0195472784DD}" presName="root" presStyleCnt="0">
        <dgm:presLayoutVars>
          <dgm:dir/>
          <dgm:resizeHandles val="exact"/>
        </dgm:presLayoutVars>
      </dgm:prSet>
      <dgm:spPr/>
    </dgm:pt>
    <dgm:pt modelId="{2C1F65A5-4B2A-4D82-BFA7-99ABCD6275C4}" type="pres">
      <dgm:prSet presAssocID="{7E35A242-C57C-4E77-A72F-23FA1B431196}" presName="compNode" presStyleCnt="0"/>
      <dgm:spPr/>
    </dgm:pt>
    <dgm:pt modelId="{F629A942-DE6E-4283-B51A-61C80369AF44}" type="pres">
      <dgm:prSet presAssocID="{7E35A242-C57C-4E77-A72F-23FA1B431196}" presName="bgRect" presStyleLbl="bgShp" presStyleIdx="0" presStyleCnt="3"/>
      <dgm:spPr/>
    </dgm:pt>
    <dgm:pt modelId="{A8F84F28-D6A5-469A-80D2-FAD75F41FA7F}" type="pres">
      <dgm:prSet presAssocID="{7E35A242-C57C-4E77-A72F-23FA1B4311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CACB01E-EFB6-4B7E-9471-1ADA5F134D78}" type="pres">
      <dgm:prSet presAssocID="{7E35A242-C57C-4E77-A72F-23FA1B431196}" presName="spaceRect" presStyleCnt="0"/>
      <dgm:spPr/>
    </dgm:pt>
    <dgm:pt modelId="{921B0643-89F6-4A2F-91F1-EDDA489D445A}" type="pres">
      <dgm:prSet presAssocID="{7E35A242-C57C-4E77-A72F-23FA1B431196}" presName="parTx" presStyleLbl="revTx" presStyleIdx="0" presStyleCnt="3">
        <dgm:presLayoutVars>
          <dgm:chMax val="0"/>
          <dgm:chPref val="0"/>
        </dgm:presLayoutVars>
      </dgm:prSet>
      <dgm:spPr/>
    </dgm:pt>
    <dgm:pt modelId="{3253E687-D77E-402E-94F2-9C3DF3512B37}" type="pres">
      <dgm:prSet presAssocID="{890910A7-B059-42F9-A28B-E592D1C38F84}" presName="sibTrans" presStyleCnt="0"/>
      <dgm:spPr/>
    </dgm:pt>
    <dgm:pt modelId="{314D1D93-99EA-4C51-BD60-6F7D95F2B5DB}" type="pres">
      <dgm:prSet presAssocID="{5B9F58CF-EDE6-4DA2-AF40-2EF11D979A81}" presName="compNode" presStyleCnt="0"/>
      <dgm:spPr/>
    </dgm:pt>
    <dgm:pt modelId="{910CDD7C-5DEB-4CD1-AA7B-AA7060016121}" type="pres">
      <dgm:prSet presAssocID="{5B9F58CF-EDE6-4DA2-AF40-2EF11D979A81}" presName="bgRect" presStyleLbl="bgShp" presStyleIdx="1" presStyleCnt="3"/>
      <dgm:spPr/>
    </dgm:pt>
    <dgm:pt modelId="{C4F0C945-21A7-458D-89E5-60A894F9D1A9}" type="pres">
      <dgm:prSet presAssocID="{5B9F58CF-EDE6-4DA2-AF40-2EF11D979A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D8F7224-272A-4F62-8AEE-0FC89D6112F6}" type="pres">
      <dgm:prSet presAssocID="{5B9F58CF-EDE6-4DA2-AF40-2EF11D979A81}" presName="spaceRect" presStyleCnt="0"/>
      <dgm:spPr/>
    </dgm:pt>
    <dgm:pt modelId="{95B191BB-96A6-4D7A-A883-EDA076719D8D}" type="pres">
      <dgm:prSet presAssocID="{5B9F58CF-EDE6-4DA2-AF40-2EF11D979A81}" presName="parTx" presStyleLbl="revTx" presStyleIdx="1" presStyleCnt="3">
        <dgm:presLayoutVars>
          <dgm:chMax val="0"/>
          <dgm:chPref val="0"/>
        </dgm:presLayoutVars>
      </dgm:prSet>
      <dgm:spPr/>
    </dgm:pt>
    <dgm:pt modelId="{6CC1E082-AF1E-4D5D-A202-8ED29841C459}" type="pres">
      <dgm:prSet presAssocID="{B1C97C9C-5869-47E5-B2AA-DC5431063058}" presName="sibTrans" presStyleCnt="0"/>
      <dgm:spPr/>
    </dgm:pt>
    <dgm:pt modelId="{54FE17E9-6F98-487E-8B7B-026EEC1EB22E}" type="pres">
      <dgm:prSet presAssocID="{644B75E5-C5E8-4CB0-87FE-3AB2E182CD60}" presName="compNode" presStyleCnt="0"/>
      <dgm:spPr/>
    </dgm:pt>
    <dgm:pt modelId="{CF470A4D-8807-4E1B-A1D2-A32692E94C8A}" type="pres">
      <dgm:prSet presAssocID="{644B75E5-C5E8-4CB0-87FE-3AB2E182CD60}" presName="bgRect" presStyleLbl="bgShp" presStyleIdx="2" presStyleCnt="3"/>
      <dgm:spPr/>
    </dgm:pt>
    <dgm:pt modelId="{1A546DA6-5BC9-4661-957A-BB6F713DA37A}" type="pres">
      <dgm:prSet presAssocID="{644B75E5-C5E8-4CB0-87FE-3AB2E182CD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04CFF1A7-3D02-47C5-9DF4-62A5D50049B0}" type="pres">
      <dgm:prSet presAssocID="{644B75E5-C5E8-4CB0-87FE-3AB2E182CD60}" presName="spaceRect" presStyleCnt="0"/>
      <dgm:spPr/>
    </dgm:pt>
    <dgm:pt modelId="{D96C2FFC-B983-4064-9DF9-E566ABCFCCA5}" type="pres">
      <dgm:prSet presAssocID="{644B75E5-C5E8-4CB0-87FE-3AB2E182CD60}" presName="parTx" presStyleLbl="revTx" presStyleIdx="2" presStyleCnt="3">
        <dgm:presLayoutVars>
          <dgm:chMax val="0"/>
          <dgm:chPref val="0"/>
        </dgm:presLayoutVars>
      </dgm:prSet>
      <dgm:spPr/>
    </dgm:pt>
  </dgm:ptLst>
  <dgm:cxnLst>
    <dgm:cxn modelId="{226B9705-9283-43BF-B3FB-1A9FB91A3BAF}" type="presOf" srcId="{18AA3055-8997-444E-9700-0195472784DD}" destId="{96375775-DBC4-43AB-90C8-99444DDE7474}" srcOrd="0" destOrd="0" presId="urn:microsoft.com/office/officeart/2018/2/layout/IconVerticalSolidList"/>
    <dgm:cxn modelId="{3BA9450B-9709-463E-B097-D26055765E29}" type="presOf" srcId="{5B9F58CF-EDE6-4DA2-AF40-2EF11D979A81}" destId="{95B191BB-96A6-4D7A-A883-EDA076719D8D}" srcOrd="0" destOrd="0" presId="urn:microsoft.com/office/officeart/2018/2/layout/IconVerticalSolidList"/>
    <dgm:cxn modelId="{9F36663A-C593-4E23-87A8-53A25170D569}" type="presOf" srcId="{7E35A242-C57C-4E77-A72F-23FA1B431196}" destId="{921B0643-89F6-4A2F-91F1-EDDA489D445A}" srcOrd="0" destOrd="0" presId="urn:microsoft.com/office/officeart/2018/2/layout/IconVerticalSolidList"/>
    <dgm:cxn modelId="{8E490373-C693-4630-9467-2E4FF8796F6F}" type="presOf" srcId="{644B75E5-C5E8-4CB0-87FE-3AB2E182CD60}" destId="{D96C2FFC-B983-4064-9DF9-E566ABCFCCA5}" srcOrd="0" destOrd="0" presId="urn:microsoft.com/office/officeart/2018/2/layout/IconVerticalSolidList"/>
    <dgm:cxn modelId="{E0778956-D70E-455A-90D4-C80883A160E3}" srcId="{18AA3055-8997-444E-9700-0195472784DD}" destId="{7E35A242-C57C-4E77-A72F-23FA1B431196}" srcOrd="0" destOrd="0" parTransId="{F31DE117-AAE9-41E4-B770-B3165963D020}" sibTransId="{890910A7-B059-42F9-A28B-E592D1C38F84}"/>
    <dgm:cxn modelId="{6F676EA1-091A-4608-B019-4531A688DBC2}" srcId="{18AA3055-8997-444E-9700-0195472784DD}" destId="{5B9F58CF-EDE6-4DA2-AF40-2EF11D979A81}" srcOrd="1" destOrd="0" parTransId="{380D0B47-DA34-45C0-8D4C-A0CB26EB31AF}" sibTransId="{B1C97C9C-5869-47E5-B2AA-DC5431063058}"/>
    <dgm:cxn modelId="{4842BFA7-B94E-43E8-9287-3022E5A8CB23}" srcId="{18AA3055-8997-444E-9700-0195472784DD}" destId="{644B75E5-C5E8-4CB0-87FE-3AB2E182CD60}" srcOrd="2" destOrd="0" parTransId="{E8F673F2-E74C-4484-9C41-3EBD20CC8798}" sibTransId="{5B364350-213B-4AFD-87EF-BBDE84A38637}"/>
    <dgm:cxn modelId="{D5E3913A-39B4-40DF-8F3B-C4CEBB20CE49}" type="presParOf" srcId="{96375775-DBC4-43AB-90C8-99444DDE7474}" destId="{2C1F65A5-4B2A-4D82-BFA7-99ABCD6275C4}" srcOrd="0" destOrd="0" presId="urn:microsoft.com/office/officeart/2018/2/layout/IconVerticalSolidList"/>
    <dgm:cxn modelId="{CDB32923-7EAF-422A-8C4B-DE446917CE0B}" type="presParOf" srcId="{2C1F65A5-4B2A-4D82-BFA7-99ABCD6275C4}" destId="{F629A942-DE6E-4283-B51A-61C80369AF44}" srcOrd="0" destOrd="0" presId="urn:microsoft.com/office/officeart/2018/2/layout/IconVerticalSolidList"/>
    <dgm:cxn modelId="{31500FCB-2DEA-4F0A-AA41-2BDF79E477B7}" type="presParOf" srcId="{2C1F65A5-4B2A-4D82-BFA7-99ABCD6275C4}" destId="{A8F84F28-D6A5-469A-80D2-FAD75F41FA7F}" srcOrd="1" destOrd="0" presId="urn:microsoft.com/office/officeart/2018/2/layout/IconVerticalSolidList"/>
    <dgm:cxn modelId="{E6FEFF9B-7C38-45FE-B76E-99F3F07E7416}" type="presParOf" srcId="{2C1F65A5-4B2A-4D82-BFA7-99ABCD6275C4}" destId="{DCACB01E-EFB6-4B7E-9471-1ADA5F134D78}" srcOrd="2" destOrd="0" presId="urn:microsoft.com/office/officeart/2018/2/layout/IconVerticalSolidList"/>
    <dgm:cxn modelId="{8028D97F-DD7F-448E-99F5-E78EDEB77F89}" type="presParOf" srcId="{2C1F65A5-4B2A-4D82-BFA7-99ABCD6275C4}" destId="{921B0643-89F6-4A2F-91F1-EDDA489D445A}" srcOrd="3" destOrd="0" presId="urn:microsoft.com/office/officeart/2018/2/layout/IconVerticalSolidList"/>
    <dgm:cxn modelId="{2E4114C5-1F95-4990-AF31-E138895769D5}" type="presParOf" srcId="{96375775-DBC4-43AB-90C8-99444DDE7474}" destId="{3253E687-D77E-402E-94F2-9C3DF3512B37}" srcOrd="1" destOrd="0" presId="urn:microsoft.com/office/officeart/2018/2/layout/IconVerticalSolidList"/>
    <dgm:cxn modelId="{83A23166-BE1B-4CE0-9DAB-2FBB71EA831D}" type="presParOf" srcId="{96375775-DBC4-43AB-90C8-99444DDE7474}" destId="{314D1D93-99EA-4C51-BD60-6F7D95F2B5DB}" srcOrd="2" destOrd="0" presId="urn:microsoft.com/office/officeart/2018/2/layout/IconVerticalSolidList"/>
    <dgm:cxn modelId="{461CFC98-7E68-4E9C-8CA7-E6073135BBCA}" type="presParOf" srcId="{314D1D93-99EA-4C51-BD60-6F7D95F2B5DB}" destId="{910CDD7C-5DEB-4CD1-AA7B-AA7060016121}" srcOrd="0" destOrd="0" presId="urn:microsoft.com/office/officeart/2018/2/layout/IconVerticalSolidList"/>
    <dgm:cxn modelId="{A678E1E3-6B03-4A90-9DCE-AC50468B77B8}" type="presParOf" srcId="{314D1D93-99EA-4C51-BD60-6F7D95F2B5DB}" destId="{C4F0C945-21A7-458D-89E5-60A894F9D1A9}" srcOrd="1" destOrd="0" presId="urn:microsoft.com/office/officeart/2018/2/layout/IconVerticalSolidList"/>
    <dgm:cxn modelId="{A1597705-7C56-496E-91F6-61CACB297704}" type="presParOf" srcId="{314D1D93-99EA-4C51-BD60-6F7D95F2B5DB}" destId="{1D8F7224-272A-4F62-8AEE-0FC89D6112F6}" srcOrd="2" destOrd="0" presId="urn:microsoft.com/office/officeart/2018/2/layout/IconVerticalSolidList"/>
    <dgm:cxn modelId="{0FCFBFF6-FA82-412A-AA4A-6563EC87CB3E}" type="presParOf" srcId="{314D1D93-99EA-4C51-BD60-6F7D95F2B5DB}" destId="{95B191BB-96A6-4D7A-A883-EDA076719D8D}" srcOrd="3" destOrd="0" presId="urn:microsoft.com/office/officeart/2018/2/layout/IconVerticalSolidList"/>
    <dgm:cxn modelId="{57CEDC87-6CB0-4BEB-99E9-E937B9B921E2}" type="presParOf" srcId="{96375775-DBC4-43AB-90C8-99444DDE7474}" destId="{6CC1E082-AF1E-4D5D-A202-8ED29841C459}" srcOrd="3" destOrd="0" presId="urn:microsoft.com/office/officeart/2018/2/layout/IconVerticalSolidList"/>
    <dgm:cxn modelId="{630E973B-F701-4139-AEA8-2EB84E86168E}" type="presParOf" srcId="{96375775-DBC4-43AB-90C8-99444DDE7474}" destId="{54FE17E9-6F98-487E-8B7B-026EEC1EB22E}" srcOrd="4" destOrd="0" presId="urn:microsoft.com/office/officeart/2018/2/layout/IconVerticalSolidList"/>
    <dgm:cxn modelId="{E3EB0941-074E-4F93-8BD4-6FEFB0273110}" type="presParOf" srcId="{54FE17E9-6F98-487E-8B7B-026EEC1EB22E}" destId="{CF470A4D-8807-4E1B-A1D2-A32692E94C8A}" srcOrd="0" destOrd="0" presId="urn:microsoft.com/office/officeart/2018/2/layout/IconVerticalSolidList"/>
    <dgm:cxn modelId="{B12780DB-D3A4-4515-B81B-574BC5CC58FC}" type="presParOf" srcId="{54FE17E9-6F98-487E-8B7B-026EEC1EB22E}" destId="{1A546DA6-5BC9-4661-957A-BB6F713DA37A}" srcOrd="1" destOrd="0" presId="urn:microsoft.com/office/officeart/2018/2/layout/IconVerticalSolidList"/>
    <dgm:cxn modelId="{A4559AAC-37B9-4DA9-A139-9D46C07F1D65}" type="presParOf" srcId="{54FE17E9-6F98-487E-8B7B-026EEC1EB22E}" destId="{04CFF1A7-3D02-47C5-9DF4-62A5D50049B0}" srcOrd="2" destOrd="0" presId="urn:microsoft.com/office/officeart/2018/2/layout/IconVerticalSolidList"/>
    <dgm:cxn modelId="{17AA2E0A-9AD1-404A-BF62-04D979C5D9C1}" type="presParOf" srcId="{54FE17E9-6F98-487E-8B7B-026EEC1EB22E}" destId="{D96C2FFC-B983-4064-9DF9-E566ABCFCC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C583D0-3B05-4060-9E96-E562CE5F0E36}"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109B5BD8-99F7-413C-B8F9-6B5146B81574}">
      <dgm:prSet/>
      <dgm:spPr/>
      <dgm:t>
        <a:bodyPr/>
        <a:lstStyle/>
        <a:p>
          <a:pPr>
            <a:lnSpc>
              <a:spcPct val="100000"/>
            </a:lnSpc>
            <a:defRPr cap="all"/>
          </a:pPr>
          <a:r>
            <a:rPr lang="en-US" dirty="0"/>
            <a:t>Using Imagination</a:t>
          </a:r>
        </a:p>
      </dgm:t>
    </dgm:pt>
    <dgm:pt modelId="{38590A56-19D3-470E-A751-9C65C1A23AD5}" type="parTrans" cxnId="{133F55E5-3D64-4961-AAB7-B96C073D87DE}">
      <dgm:prSet/>
      <dgm:spPr/>
      <dgm:t>
        <a:bodyPr/>
        <a:lstStyle/>
        <a:p>
          <a:endParaRPr lang="en-US"/>
        </a:p>
      </dgm:t>
    </dgm:pt>
    <dgm:pt modelId="{EFBA0EC4-8804-4937-AE7B-00B6ADABFCE6}" type="sibTrans" cxnId="{133F55E5-3D64-4961-AAB7-B96C073D87DE}">
      <dgm:prSet/>
      <dgm:spPr/>
      <dgm:t>
        <a:bodyPr/>
        <a:lstStyle/>
        <a:p>
          <a:endParaRPr lang="en-US"/>
        </a:p>
      </dgm:t>
    </dgm:pt>
    <dgm:pt modelId="{ACB52D65-243B-44DA-87A6-19BCBF75F9E3}">
      <dgm:prSet/>
      <dgm:spPr/>
      <dgm:t>
        <a:bodyPr/>
        <a:lstStyle/>
        <a:p>
          <a:pPr>
            <a:lnSpc>
              <a:spcPct val="100000"/>
            </a:lnSpc>
            <a:defRPr cap="all"/>
          </a:pPr>
          <a:r>
            <a:rPr lang="en-US" dirty="0"/>
            <a:t>K-W-L Activity</a:t>
          </a:r>
        </a:p>
      </dgm:t>
    </dgm:pt>
    <dgm:pt modelId="{EB4A0FB6-6D64-40D3-82D0-E6AA386AB762}" type="parTrans" cxnId="{2465C3A2-2D3F-4AFD-9AC8-F1426E9304EF}">
      <dgm:prSet/>
      <dgm:spPr/>
      <dgm:t>
        <a:bodyPr/>
        <a:lstStyle/>
        <a:p>
          <a:endParaRPr lang="en-US"/>
        </a:p>
      </dgm:t>
    </dgm:pt>
    <dgm:pt modelId="{DD086687-114E-4A6D-87AD-82940D09EA48}" type="sibTrans" cxnId="{2465C3A2-2D3F-4AFD-9AC8-F1426E9304EF}">
      <dgm:prSet/>
      <dgm:spPr/>
      <dgm:t>
        <a:bodyPr/>
        <a:lstStyle/>
        <a:p>
          <a:endParaRPr lang="en-US"/>
        </a:p>
      </dgm:t>
    </dgm:pt>
    <dgm:pt modelId="{6C13D781-8913-49F1-AD43-FD34862C7846}">
      <dgm:prSet/>
      <dgm:spPr/>
      <dgm:t>
        <a:bodyPr/>
        <a:lstStyle/>
        <a:p>
          <a:pPr>
            <a:lnSpc>
              <a:spcPct val="100000"/>
            </a:lnSpc>
            <a:defRPr cap="all"/>
          </a:pPr>
          <a:r>
            <a:rPr lang="en-US" dirty="0"/>
            <a:t>Prompts</a:t>
          </a:r>
        </a:p>
      </dgm:t>
    </dgm:pt>
    <dgm:pt modelId="{02F1E5C0-2496-439A-8A3A-443E31D11CCF}" type="parTrans" cxnId="{917B991B-A1F6-4308-82CB-03C90A8EB687}">
      <dgm:prSet/>
      <dgm:spPr/>
      <dgm:t>
        <a:bodyPr/>
        <a:lstStyle/>
        <a:p>
          <a:endParaRPr lang="en-US"/>
        </a:p>
      </dgm:t>
    </dgm:pt>
    <dgm:pt modelId="{2CA0DB58-3BFD-4B5A-BCDC-A78D36F8A6E5}" type="sibTrans" cxnId="{917B991B-A1F6-4308-82CB-03C90A8EB687}">
      <dgm:prSet/>
      <dgm:spPr/>
      <dgm:t>
        <a:bodyPr/>
        <a:lstStyle/>
        <a:p>
          <a:endParaRPr lang="en-US"/>
        </a:p>
      </dgm:t>
    </dgm:pt>
    <dgm:pt modelId="{B878CD2F-82CA-41F9-9959-68AAE1E84D6B}" type="pres">
      <dgm:prSet presAssocID="{DDC583D0-3B05-4060-9E96-E562CE5F0E36}" presName="root" presStyleCnt="0">
        <dgm:presLayoutVars>
          <dgm:dir/>
          <dgm:resizeHandles val="exact"/>
        </dgm:presLayoutVars>
      </dgm:prSet>
      <dgm:spPr/>
    </dgm:pt>
    <dgm:pt modelId="{E98315DB-D3BA-422E-B2C7-07323448A586}" type="pres">
      <dgm:prSet presAssocID="{109B5BD8-99F7-413C-B8F9-6B5146B81574}" presName="compNode" presStyleCnt="0"/>
      <dgm:spPr/>
    </dgm:pt>
    <dgm:pt modelId="{7D19F45B-7056-4D4D-B392-76771A52BB8A}" type="pres">
      <dgm:prSet presAssocID="{109B5BD8-99F7-413C-B8F9-6B5146B81574}" presName="iconBgRect" presStyleLbl="bgShp" presStyleIdx="0" presStyleCnt="3"/>
      <dgm:spPr/>
    </dgm:pt>
    <dgm:pt modelId="{FD0AA306-BA53-4FB5-8ED7-4B773D82C554}" type="pres">
      <dgm:prSet presAssocID="{109B5BD8-99F7-413C-B8F9-6B5146B815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208A7AC5-E64C-4A13-8904-467C17ED8258}" type="pres">
      <dgm:prSet presAssocID="{109B5BD8-99F7-413C-B8F9-6B5146B81574}" presName="spaceRect" presStyleCnt="0"/>
      <dgm:spPr/>
    </dgm:pt>
    <dgm:pt modelId="{0A24CAAC-E0A0-433E-BD95-B54AB6BC5B26}" type="pres">
      <dgm:prSet presAssocID="{109B5BD8-99F7-413C-B8F9-6B5146B81574}" presName="textRect" presStyleLbl="revTx" presStyleIdx="0" presStyleCnt="3">
        <dgm:presLayoutVars>
          <dgm:chMax val="1"/>
          <dgm:chPref val="1"/>
        </dgm:presLayoutVars>
      </dgm:prSet>
      <dgm:spPr/>
    </dgm:pt>
    <dgm:pt modelId="{FD381AFD-B6DD-4FB5-8C98-80BD29F2536A}" type="pres">
      <dgm:prSet presAssocID="{EFBA0EC4-8804-4937-AE7B-00B6ADABFCE6}" presName="sibTrans" presStyleCnt="0"/>
      <dgm:spPr/>
    </dgm:pt>
    <dgm:pt modelId="{5CF9A1DC-7EB2-4C29-8843-9A96AB29C969}" type="pres">
      <dgm:prSet presAssocID="{ACB52D65-243B-44DA-87A6-19BCBF75F9E3}" presName="compNode" presStyleCnt="0"/>
      <dgm:spPr/>
    </dgm:pt>
    <dgm:pt modelId="{AA09191F-12CE-4AB8-A5CB-EA8250771043}" type="pres">
      <dgm:prSet presAssocID="{ACB52D65-243B-44DA-87A6-19BCBF75F9E3}" presName="iconBgRect" presStyleLbl="bgShp" presStyleIdx="1" presStyleCnt="3"/>
      <dgm:spPr/>
    </dgm:pt>
    <dgm:pt modelId="{A43FC106-FA25-436B-ADC9-929173DB8A9B}" type="pres">
      <dgm:prSet presAssocID="{ACB52D65-243B-44DA-87A6-19BCBF75F9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stronaut"/>
        </a:ext>
      </dgm:extLst>
    </dgm:pt>
    <dgm:pt modelId="{40774FE6-A2BE-4B05-9FF1-B53E9DD08412}" type="pres">
      <dgm:prSet presAssocID="{ACB52D65-243B-44DA-87A6-19BCBF75F9E3}" presName="spaceRect" presStyleCnt="0"/>
      <dgm:spPr/>
    </dgm:pt>
    <dgm:pt modelId="{C9DD6BEB-4151-4067-963A-9325D16398DA}" type="pres">
      <dgm:prSet presAssocID="{ACB52D65-243B-44DA-87A6-19BCBF75F9E3}" presName="textRect" presStyleLbl="revTx" presStyleIdx="1" presStyleCnt="3">
        <dgm:presLayoutVars>
          <dgm:chMax val="1"/>
          <dgm:chPref val="1"/>
        </dgm:presLayoutVars>
      </dgm:prSet>
      <dgm:spPr/>
    </dgm:pt>
    <dgm:pt modelId="{1D826ABB-A23F-47CF-B914-089DAE3F9E95}" type="pres">
      <dgm:prSet presAssocID="{DD086687-114E-4A6D-87AD-82940D09EA48}" presName="sibTrans" presStyleCnt="0"/>
      <dgm:spPr/>
    </dgm:pt>
    <dgm:pt modelId="{D3842596-D5A1-496E-8B0F-E1C4155A7487}" type="pres">
      <dgm:prSet presAssocID="{6C13D781-8913-49F1-AD43-FD34862C7846}" presName="compNode" presStyleCnt="0"/>
      <dgm:spPr/>
    </dgm:pt>
    <dgm:pt modelId="{5651D137-5947-4DD2-9AC1-5D6D0826B070}" type="pres">
      <dgm:prSet presAssocID="{6C13D781-8913-49F1-AD43-FD34862C7846}" presName="iconBgRect" presStyleLbl="bgShp" presStyleIdx="2" presStyleCnt="3"/>
      <dgm:spPr/>
    </dgm:pt>
    <dgm:pt modelId="{818D5219-19AD-45EF-B2B1-089A34A93192}" type="pres">
      <dgm:prSet presAssocID="{6C13D781-8913-49F1-AD43-FD34862C78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961CDC49-B56A-40B2-BD48-D2B7CDCBD8B0}" type="pres">
      <dgm:prSet presAssocID="{6C13D781-8913-49F1-AD43-FD34862C7846}" presName="spaceRect" presStyleCnt="0"/>
      <dgm:spPr/>
    </dgm:pt>
    <dgm:pt modelId="{59AF05E1-49C5-497F-84CB-0FB25102446D}" type="pres">
      <dgm:prSet presAssocID="{6C13D781-8913-49F1-AD43-FD34862C7846}" presName="textRect" presStyleLbl="revTx" presStyleIdx="2" presStyleCnt="3">
        <dgm:presLayoutVars>
          <dgm:chMax val="1"/>
          <dgm:chPref val="1"/>
        </dgm:presLayoutVars>
      </dgm:prSet>
      <dgm:spPr/>
    </dgm:pt>
  </dgm:ptLst>
  <dgm:cxnLst>
    <dgm:cxn modelId="{917B991B-A1F6-4308-82CB-03C90A8EB687}" srcId="{DDC583D0-3B05-4060-9E96-E562CE5F0E36}" destId="{6C13D781-8913-49F1-AD43-FD34862C7846}" srcOrd="2" destOrd="0" parTransId="{02F1E5C0-2496-439A-8A3A-443E31D11CCF}" sibTransId="{2CA0DB58-3BFD-4B5A-BCDC-A78D36F8A6E5}"/>
    <dgm:cxn modelId="{91CA3F69-421E-4F8D-AFA1-1240E5A642A4}" type="presOf" srcId="{6C13D781-8913-49F1-AD43-FD34862C7846}" destId="{59AF05E1-49C5-497F-84CB-0FB25102446D}" srcOrd="0" destOrd="0" presId="urn:microsoft.com/office/officeart/2018/5/layout/IconCircleLabelList"/>
    <dgm:cxn modelId="{B2EAC2A2-871F-4B63-8670-EEDD1F5C2050}" type="presOf" srcId="{ACB52D65-243B-44DA-87A6-19BCBF75F9E3}" destId="{C9DD6BEB-4151-4067-963A-9325D16398DA}" srcOrd="0" destOrd="0" presId="urn:microsoft.com/office/officeart/2018/5/layout/IconCircleLabelList"/>
    <dgm:cxn modelId="{2465C3A2-2D3F-4AFD-9AC8-F1426E9304EF}" srcId="{DDC583D0-3B05-4060-9E96-E562CE5F0E36}" destId="{ACB52D65-243B-44DA-87A6-19BCBF75F9E3}" srcOrd="1" destOrd="0" parTransId="{EB4A0FB6-6D64-40D3-82D0-E6AA386AB762}" sibTransId="{DD086687-114E-4A6D-87AD-82940D09EA48}"/>
    <dgm:cxn modelId="{F297BBCF-F01C-4EFB-A755-C5142F5751BC}" type="presOf" srcId="{DDC583D0-3B05-4060-9E96-E562CE5F0E36}" destId="{B878CD2F-82CA-41F9-9959-68AAE1E84D6B}" srcOrd="0" destOrd="0" presId="urn:microsoft.com/office/officeart/2018/5/layout/IconCircleLabelList"/>
    <dgm:cxn modelId="{133F55E5-3D64-4961-AAB7-B96C073D87DE}" srcId="{DDC583D0-3B05-4060-9E96-E562CE5F0E36}" destId="{109B5BD8-99F7-413C-B8F9-6B5146B81574}" srcOrd="0" destOrd="0" parTransId="{38590A56-19D3-470E-A751-9C65C1A23AD5}" sibTransId="{EFBA0EC4-8804-4937-AE7B-00B6ADABFCE6}"/>
    <dgm:cxn modelId="{D5DC3AFC-BF24-4884-BCED-FBCB8F319F66}" type="presOf" srcId="{109B5BD8-99F7-413C-B8F9-6B5146B81574}" destId="{0A24CAAC-E0A0-433E-BD95-B54AB6BC5B26}" srcOrd="0" destOrd="0" presId="urn:microsoft.com/office/officeart/2018/5/layout/IconCircleLabelList"/>
    <dgm:cxn modelId="{59E7171E-6E1E-4AEF-9672-C3F67ABE8462}" type="presParOf" srcId="{B878CD2F-82CA-41F9-9959-68AAE1E84D6B}" destId="{E98315DB-D3BA-422E-B2C7-07323448A586}" srcOrd="0" destOrd="0" presId="urn:microsoft.com/office/officeart/2018/5/layout/IconCircleLabelList"/>
    <dgm:cxn modelId="{9E2C78C9-79EC-4139-A68B-10C6BE4BA54B}" type="presParOf" srcId="{E98315DB-D3BA-422E-B2C7-07323448A586}" destId="{7D19F45B-7056-4D4D-B392-76771A52BB8A}" srcOrd="0" destOrd="0" presId="urn:microsoft.com/office/officeart/2018/5/layout/IconCircleLabelList"/>
    <dgm:cxn modelId="{487C2832-B377-4EE5-B7D2-71AB7DD57DEE}" type="presParOf" srcId="{E98315DB-D3BA-422E-B2C7-07323448A586}" destId="{FD0AA306-BA53-4FB5-8ED7-4B773D82C554}" srcOrd="1" destOrd="0" presId="urn:microsoft.com/office/officeart/2018/5/layout/IconCircleLabelList"/>
    <dgm:cxn modelId="{03A08033-0BEC-4364-AF1A-8501F6C9B017}" type="presParOf" srcId="{E98315DB-D3BA-422E-B2C7-07323448A586}" destId="{208A7AC5-E64C-4A13-8904-467C17ED8258}" srcOrd="2" destOrd="0" presId="urn:microsoft.com/office/officeart/2018/5/layout/IconCircleLabelList"/>
    <dgm:cxn modelId="{4BFEBFA4-9402-44CE-962E-847ED9E1093D}" type="presParOf" srcId="{E98315DB-D3BA-422E-B2C7-07323448A586}" destId="{0A24CAAC-E0A0-433E-BD95-B54AB6BC5B26}" srcOrd="3" destOrd="0" presId="urn:microsoft.com/office/officeart/2018/5/layout/IconCircleLabelList"/>
    <dgm:cxn modelId="{B6DEDB12-4CC0-43B9-90A5-4996CE9B8890}" type="presParOf" srcId="{B878CD2F-82CA-41F9-9959-68AAE1E84D6B}" destId="{FD381AFD-B6DD-4FB5-8C98-80BD29F2536A}" srcOrd="1" destOrd="0" presId="urn:microsoft.com/office/officeart/2018/5/layout/IconCircleLabelList"/>
    <dgm:cxn modelId="{C78D2488-3055-4267-BAC4-8003D1979FA3}" type="presParOf" srcId="{B878CD2F-82CA-41F9-9959-68AAE1E84D6B}" destId="{5CF9A1DC-7EB2-4C29-8843-9A96AB29C969}" srcOrd="2" destOrd="0" presId="urn:microsoft.com/office/officeart/2018/5/layout/IconCircleLabelList"/>
    <dgm:cxn modelId="{B9FC9453-D28F-4DF9-918B-8A9B9A675F4C}" type="presParOf" srcId="{5CF9A1DC-7EB2-4C29-8843-9A96AB29C969}" destId="{AA09191F-12CE-4AB8-A5CB-EA8250771043}" srcOrd="0" destOrd="0" presId="urn:microsoft.com/office/officeart/2018/5/layout/IconCircleLabelList"/>
    <dgm:cxn modelId="{6AFF8583-99C7-47FA-B54F-BCBF89B4D13E}" type="presParOf" srcId="{5CF9A1DC-7EB2-4C29-8843-9A96AB29C969}" destId="{A43FC106-FA25-436B-ADC9-929173DB8A9B}" srcOrd="1" destOrd="0" presId="urn:microsoft.com/office/officeart/2018/5/layout/IconCircleLabelList"/>
    <dgm:cxn modelId="{C59E8885-1CE4-49F9-A155-9AB438CAA07C}" type="presParOf" srcId="{5CF9A1DC-7EB2-4C29-8843-9A96AB29C969}" destId="{40774FE6-A2BE-4B05-9FF1-B53E9DD08412}" srcOrd="2" destOrd="0" presId="urn:microsoft.com/office/officeart/2018/5/layout/IconCircleLabelList"/>
    <dgm:cxn modelId="{5AF6DFB0-90B4-49A6-9D37-D708FAECA93E}" type="presParOf" srcId="{5CF9A1DC-7EB2-4C29-8843-9A96AB29C969}" destId="{C9DD6BEB-4151-4067-963A-9325D16398DA}" srcOrd="3" destOrd="0" presId="urn:microsoft.com/office/officeart/2018/5/layout/IconCircleLabelList"/>
    <dgm:cxn modelId="{B8023A13-2E5A-4C2F-93B8-D3354785A17B}" type="presParOf" srcId="{B878CD2F-82CA-41F9-9959-68AAE1E84D6B}" destId="{1D826ABB-A23F-47CF-B914-089DAE3F9E95}" srcOrd="3" destOrd="0" presId="urn:microsoft.com/office/officeart/2018/5/layout/IconCircleLabelList"/>
    <dgm:cxn modelId="{AC09A683-421E-4142-8DA5-660EC4328396}" type="presParOf" srcId="{B878CD2F-82CA-41F9-9959-68AAE1E84D6B}" destId="{D3842596-D5A1-496E-8B0F-E1C4155A7487}" srcOrd="4" destOrd="0" presId="urn:microsoft.com/office/officeart/2018/5/layout/IconCircleLabelList"/>
    <dgm:cxn modelId="{8A0F908B-5E01-4B58-AA70-807FC3F87AD2}" type="presParOf" srcId="{D3842596-D5A1-496E-8B0F-E1C4155A7487}" destId="{5651D137-5947-4DD2-9AC1-5D6D0826B070}" srcOrd="0" destOrd="0" presId="urn:microsoft.com/office/officeart/2018/5/layout/IconCircleLabelList"/>
    <dgm:cxn modelId="{206238C0-6038-4394-A7F7-C928BC8F88B9}" type="presParOf" srcId="{D3842596-D5A1-496E-8B0F-E1C4155A7487}" destId="{818D5219-19AD-45EF-B2B1-089A34A93192}" srcOrd="1" destOrd="0" presId="urn:microsoft.com/office/officeart/2018/5/layout/IconCircleLabelList"/>
    <dgm:cxn modelId="{F3FEC0AE-D8B3-4529-AADD-31286D80D540}" type="presParOf" srcId="{D3842596-D5A1-496E-8B0F-E1C4155A7487}" destId="{961CDC49-B56A-40B2-BD48-D2B7CDCBD8B0}" srcOrd="2" destOrd="0" presId="urn:microsoft.com/office/officeart/2018/5/layout/IconCircleLabelList"/>
    <dgm:cxn modelId="{C60BE8A0-9815-427D-8E53-C5B5AD2195FC}" type="presParOf" srcId="{D3842596-D5A1-496E-8B0F-E1C4155A7487}" destId="{59AF05E1-49C5-497F-84CB-0FB25102446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886DB9-0B96-4207-A496-D8A7675AFD3E}" type="doc">
      <dgm:prSet loTypeId="urn:microsoft.com/office/officeart/2005/8/layout/hierarchy1" loCatId="hierarchy" qsTypeId="urn:microsoft.com/office/officeart/2005/8/quickstyle/simple4" qsCatId="simple" csTypeId="urn:microsoft.com/office/officeart/2005/8/colors/accent1_3" csCatId="accent1"/>
      <dgm:spPr/>
      <dgm:t>
        <a:bodyPr/>
        <a:lstStyle/>
        <a:p>
          <a:endParaRPr lang="en-US"/>
        </a:p>
      </dgm:t>
    </dgm:pt>
    <dgm:pt modelId="{FF68FB06-0D82-4FBE-91C6-BF3CF6F03A79}">
      <dgm:prSet/>
      <dgm:spPr/>
      <dgm:t>
        <a:bodyPr/>
        <a:lstStyle/>
        <a:p>
          <a:r>
            <a:rPr lang="en-US" dirty="0">
              <a:hlinkClick xmlns:r="http://schemas.openxmlformats.org/officeDocument/2006/relationships" r:id="rId1"/>
            </a:rPr>
            <a:t>NewsELA</a:t>
          </a:r>
          <a:endParaRPr lang="en-US" dirty="0"/>
        </a:p>
      </dgm:t>
    </dgm:pt>
    <dgm:pt modelId="{41F48912-1A91-4C6C-B510-AA987F8BE777}" type="parTrans" cxnId="{87101FC9-324A-49BB-BC92-CCFFCE68633D}">
      <dgm:prSet/>
      <dgm:spPr/>
      <dgm:t>
        <a:bodyPr/>
        <a:lstStyle/>
        <a:p>
          <a:endParaRPr lang="en-US"/>
        </a:p>
      </dgm:t>
    </dgm:pt>
    <dgm:pt modelId="{EEB2AB1A-6CA2-4E08-95A9-BFE9A63651A4}" type="sibTrans" cxnId="{87101FC9-324A-49BB-BC92-CCFFCE68633D}">
      <dgm:prSet/>
      <dgm:spPr/>
      <dgm:t>
        <a:bodyPr/>
        <a:lstStyle/>
        <a:p>
          <a:endParaRPr lang="en-US"/>
        </a:p>
      </dgm:t>
    </dgm:pt>
    <dgm:pt modelId="{D1825437-4579-4BC0-9558-9463B1BEC273}">
      <dgm:prSet/>
      <dgm:spPr/>
      <dgm:t>
        <a:bodyPr/>
        <a:lstStyle/>
        <a:p>
          <a:r>
            <a:rPr lang="en-US" dirty="0">
              <a:hlinkClick xmlns:r="http://schemas.openxmlformats.org/officeDocument/2006/relationships" r:id="rId2"/>
            </a:rPr>
            <a:t>Rewordify</a:t>
          </a:r>
          <a:endParaRPr lang="en-US" dirty="0"/>
        </a:p>
      </dgm:t>
    </dgm:pt>
    <dgm:pt modelId="{D069D26E-5694-452A-85F8-268620DB7CEC}" type="parTrans" cxnId="{9193DF4A-AF13-4CA5-96BA-5354172361B5}">
      <dgm:prSet/>
      <dgm:spPr/>
      <dgm:t>
        <a:bodyPr/>
        <a:lstStyle/>
        <a:p>
          <a:endParaRPr lang="en-US"/>
        </a:p>
      </dgm:t>
    </dgm:pt>
    <dgm:pt modelId="{ACB44115-F77B-4734-8318-8347CCE38EB0}" type="sibTrans" cxnId="{9193DF4A-AF13-4CA5-96BA-5354172361B5}">
      <dgm:prSet/>
      <dgm:spPr/>
      <dgm:t>
        <a:bodyPr/>
        <a:lstStyle/>
        <a:p>
          <a:endParaRPr lang="en-US"/>
        </a:p>
      </dgm:t>
    </dgm:pt>
    <dgm:pt modelId="{A375F55A-E920-4A1B-ABA7-C603CBD1A123}">
      <dgm:prSet/>
      <dgm:spPr/>
      <dgm:t>
        <a:bodyPr/>
        <a:lstStyle/>
        <a:p>
          <a:r>
            <a:rPr lang="en-US" dirty="0">
              <a:hlinkClick xmlns:r="http://schemas.openxmlformats.org/officeDocument/2006/relationships" r:id="rId3"/>
            </a:rPr>
            <a:t>Readtheory</a:t>
          </a:r>
          <a:endParaRPr lang="en-US" dirty="0"/>
        </a:p>
      </dgm:t>
    </dgm:pt>
    <dgm:pt modelId="{A74140F6-9429-4A0F-81D9-5EA6A0B8A8FA}" type="parTrans" cxnId="{C9DA4494-EB5B-4AF8-A44D-28B1F18DB3C1}">
      <dgm:prSet/>
      <dgm:spPr/>
      <dgm:t>
        <a:bodyPr/>
        <a:lstStyle/>
        <a:p>
          <a:endParaRPr lang="en-US"/>
        </a:p>
      </dgm:t>
    </dgm:pt>
    <dgm:pt modelId="{58BA75E4-BE7B-48F7-845E-2422AE6FCE88}" type="sibTrans" cxnId="{C9DA4494-EB5B-4AF8-A44D-28B1F18DB3C1}">
      <dgm:prSet/>
      <dgm:spPr/>
      <dgm:t>
        <a:bodyPr/>
        <a:lstStyle/>
        <a:p>
          <a:endParaRPr lang="en-US"/>
        </a:p>
      </dgm:t>
    </dgm:pt>
    <dgm:pt modelId="{26774CEF-9087-4619-B8E1-1B04CF69B710}" type="pres">
      <dgm:prSet presAssocID="{91886DB9-0B96-4207-A496-D8A7675AFD3E}" presName="hierChild1" presStyleCnt="0">
        <dgm:presLayoutVars>
          <dgm:chPref val="1"/>
          <dgm:dir/>
          <dgm:animOne val="branch"/>
          <dgm:animLvl val="lvl"/>
          <dgm:resizeHandles/>
        </dgm:presLayoutVars>
      </dgm:prSet>
      <dgm:spPr/>
    </dgm:pt>
    <dgm:pt modelId="{E96DD0E6-F87D-49A9-8B8F-AF4CD02C5A0F}" type="pres">
      <dgm:prSet presAssocID="{FF68FB06-0D82-4FBE-91C6-BF3CF6F03A79}" presName="hierRoot1" presStyleCnt="0"/>
      <dgm:spPr/>
    </dgm:pt>
    <dgm:pt modelId="{B9875D2E-77B1-4375-A95D-0FB37B32A0F7}" type="pres">
      <dgm:prSet presAssocID="{FF68FB06-0D82-4FBE-91C6-BF3CF6F03A79}" presName="composite" presStyleCnt="0"/>
      <dgm:spPr/>
    </dgm:pt>
    <dgm:pt modelId="{F8A59D02-EA84-4A93-A35D-D894F9F3A37C}" type="pres">
      <dgm:prSet presAssocID="{FF68FB06-0D82-4FBE-91C6-BF3CF6F03A79}" presName="background" presStyleLbl="node0" presStyleIdx="0" presStyleCnt="3"/>
      <dgm:spPr/>
    </dgm:pt>
    <dgm:pt modelId="{46CF58A8-3C25-4F9D-9CD4-90E33B434038}" type="pres">
      <dgm:prSet presAssocID="{FF68FB06-0D82-4FBE-91C6-BF3CF6F03A79}" presName="text" presStyleLbl="fgAcc0" presStyleIdx="0" presStyleCnt="3">
        <dgm:presLayoutVars>
          <dgm:chPref val="3"/>
        </dgm:presLayoutVars>
      </dgm:prSet>
      <dgm:spPr/>
    </dgm:pt>
    <dgm:pt modelId="{BEAFCD48-29F1-4B45-A866-1566B3FE8FE6}" type="pres">
      <dgm:prSet presAssocID="{FF68FB06-0D82-4FBE-91C6-BF3CF6F03A79}" presName="hierChild2" presStyleCnt="0"/>
      <dgm:spPr/>
    </dgm:pt>
    <dgm:pt modelId="{FC23657A-F4EB-430E-BABB-97945F2487A0}" type="pres">
      <dgm:prSet presAssocID="{D1825437-4579-4BC0-9558-9463B1BEC273}" presName="hierRoot1" presStyleCnt="0"/>
      <dgm:spPr/>
    </dgm:pt>
    <dgm:pt modelId="{96976E5F-72F4-4009-8E49-AFF7D89C6682}" type="pres">
      <dgm:prSet presAssocID="{D1825437-4579-4BC0-9558-9463B1BEC273}" presName="composite" presStyleCnt="0"/>
      <dgm:spPr/>
    </dgm:pt>
    <dgm:pt modelId="{F408C8AA-0259-4A30-ABE5-85AEA07F2562}" type="pres">
      <dgm:prSet presAssocID="{D1825437-4579-4BC0-9558-9463B1BEC273}" presName="background" presStyleLbl="node0" presStyleIdx="1" presStyleCnt="3"/>
      <dgm:spPr/>
    </dgm:pt>
    <dgm:pt modelId="{E0D18420-3BFC-486D-A600-7EBA2BCE2C1F}" type="pres">
      <dgm:prSet presAssocID="{D1825437-4579-4BC0-9558-9463B1BEC273}" presName="text" presStyleLbl="fgAcc0" presStyleIdx="1" presStyleCnt="3">
        <dgm:presLayoutVars>
          <dgm:chPref val="3"/>
        </dgm:presLayoutVars>
      </dgm:prSet>
      <dgm:spPr/>
    </dgm:pt>
    <dgm:pt modelId="{172D2E82-6F06-4725-B68F-D05CF267A26A}" type="pres">
      <dgm:prSet presAssocID="{D1825437-4579-4BC0-9558-9463B1BEC273}" presName="hierChild2" presStyleCnt="0"/>
      <dgm:spPr/>
    </dgm:pt>
    <dgm:pt modelId="{598D4475-6B5D-405A-A49D-B7192CDA6C8A}" type="pres">
      <dgm:prSet presAssocID="{A375F55A-E920-4A1B-ABA7-C603CBD1A123}" presName="hierRoot1" presStyleCnt="0"/>
      <dgm:spPr/>
    </dgm:pt>
    <dgm:pt modelId="{BC88EFAC-05E4-4621-B5E5-311FA8E9DC33}" type="pres">
      <dgm:prSet presAssocID="{A375F55A-E920-4A1B-ABA7-C603CBD1A123}" presName="composite" presStyleCnt="0"/>
      <dgm:spPr/>
    </dgm:pt>
    <dgm:pt modelId="{75990607-7011-44EA-B853-5FDB6B2F28EC}" type="pres">
      <dgm:prSet presAssocID="{A375F55A-E920-4A1B-ABA7-C603CBD1A123}" presName="background" presStyleLbl="node0" presStyleIdx="2" presStyleCnt="3"/>
      <dgm:spPr/>
    </dgm:pt>
    <dgm:pt modelId="{92CEDD37-4158-487D-89BE-6B93670F4173}" type="pres">
      <dgm:prSet presAssocID="{A375F55A-E920-4A1B-ABA7-C603CBD1A123}" presName="text" presStyleLbl="fgAcc0" presStyleIdx="2" presStyleCnt="3">
        <dgm:presLayoutVars>
          <dgm:chPref val="3"/>
        </dgm:presLayoutVars>
      </dgm:prSet>
      <dgm:spPr/>
    </dgm:pt>
    <dgm:pt modelId="{7E0C940A-0BEC-4262-96F1-7696E29239FB}" type="pres">
      <dgm:prSet presAssocID="{A375F55A-E920-4A1B-ABA7-C603CBD1A123}" presName="hierChild2" presStyleCnt="0"/>
      <dgm:spPr/>
    </dgm:pt>
  </dgm:ptLst>
  <dgm:cxnLst>
    <dgm:cxn modelId="{9193DF4A-AF13-4CA5-96BA-5354172361B5}" srcId="{91886DB9-0B96-4207-A496-D8A7675AFD3E}" destId="{D1825437-4579-4BC0-9558-9463B1BEC273}" srcOrd="1" destOrd="0" parTransId="{D069D26E-5694-452A-85F8-268620DB7CEC}" sibTransId="{ACB44115-F77B-4734-8318-8347CCE38EB0}"/>
    <dgm:cxn modelId="{65E0A757-FCF1-4636-8978-05498AEE6AF4}" type="presOf" srcId="{A375F55A-E920-4A1B-ABA7-C603CBD1A123}" destId="{92CEDD37-4158-487D-89BE-6B93670F4173}" srcOrd="0" destOrd="0" presId="urn:microsoft.com/office/officeart/2005/8/layout/hierarchy1"/>
    <dgm:cxn modelId="{D72C8684-A94A-4726-AD6A-E15EE5F7844E}" type="presOf" srcId="{D1825437-4579-4BC0-9558-9463B1BEC273}" destId="{E0D18420-3BFC-486D-A600-7EBA2BCE2C1F}" srcOrd="0" destOrd="0" presId="urn:microsoft.com/office/officeart/2005/8/layout/hierarchy1"/>
    <dgm:cxn modelId="{C9DA4494-EB5B-4AF8-A44D-28B1F18DB3C1}" srcId="{91886DB9-0B96-4207-A496-D8A7675AFD3E}" destId="{A375F55A-E920-4A1B-ABA7-C603CBD1A123}" srcOrd="2" destOrd="0" parTransId="{A74140F6-9429-4A0F-81D9-5EA6A0B8A8FA}" sibTransId="{58BA75E4-BE7B-48F7-845E-2422AE6FCE88}"/>
    <dgm:cxn modelId="{7213FAA5-4F2F-4503-BD74-EDDE318DA5C1}" type="presOf" srcId="{FF68FB06-0D82-4FBE-91C6-BF3CF6F03A79}" destId="{46CF58A8-3C25-4F9D-9CD4-90E33B434038}" srcOrd="0" destOrd="0" presId="urn:microsoft.com/office/officeart/2005/8/layout/hierarchy1"/>
    <dgm:cxn modelId="{664995AB-1C1A-43F5-9597-8DDBC49B2D9A}" type="presOf" srcId="{91886DB9-0B96-4207-A496-D8A7675AFD3E}" destId="{26774CEF-9087-4619-B8E1-1B04CF69B710}" srcOrd="0" destOrd="0" presId="urn:microsoft.com/office/officeart/2005/8/layout/hierarchy1"/>
    <dgm:cxn modelId="{87101FC9-324A-49BB-BC92-CCFFCE68633D}" srcId="{91886DB9-0B96-4207-A496-D8A7675AFD3E}" destId="{FF68FB06-0D82-4FBE-91C6-BF3CF6F03A79}" srcOrd="0" destOrd="0" parTransId="{41F48912-1A91-4C6C-B510-AA987F8BE777}" sibTransId="{EEB2AB1A-6CA2-4E08-95A9-BFE9A63651A4}"/>
    <dgm:cxn modelId="{D67C9601-C7C0-4DDC-BDF2-BAC076191632}" type="presParOf" srcId="{26774CEF-9087-4619-B8E1-1B04CF69B710}" destId="{E96DD0E6-F87D-49A9-8B8F-AF4CD02C5A0F}" srcOrd="0" destOrd="0" presId="urn:microsoft.com/office/officeart/2005/8/layout/hierarchy1"/>
    <dgm:cxn modelId="{9DC563E6-AFB2-40E8-B3FA-5CA04624ED26}" type="presParOf" srcId="{E96DD0E6-F87D-49A9-8B8F-AF4CD02C5A0F}" destId="{B9875D2E-77B1-4375-A95D-0FB37B32A0F7}" srcOrd="0" destOrd="0" presId="urn:microsoft.com/office/officeart/2005/8/layout/hierarchy1"/>
    <dgm:cxn modelId="{39B2FB69-6ECE-4814-B349-7F20EDEF0365}" type="presParOf" srcId="{B9875D2E-77B1-4375-A95D-0FB37B32A0F7}" destId="{F8A59D02-EA84-4A93-A35D-D894F9F3A37C}" srcOrd="0" destOrd="0" presId="urn:microsoft.com/office/officeart/2005/8/layout/hierarchy1"/>
    <dgm:cxn modelId="{1ADB3F63-7B4E-4DFF-931A-8B17991730BF}" type="presParOf" srcId="{B9875D2E-77B1-4375-A95D-0FB37B32A0F7}" destId="{46CF58A8-3C25-4F9D-9CD4-90E33B434038}" srcOrd="1" destOrd="0" presId="urn:microsoft.com/office/officeart/2005/8/layout/hierarchy1"/>
    <dgm:cxn modelId="{DCD4A15A-CAF4-4D1A-95C6-49E8F33CB4E1}" type="presParOf" srcId="{E96DD0E6-F87D-49A9-8B8F-AF4CD02C5A0F}" destId="{BEAFCD48-29F1-4B45-A866-1566B3FE8FE6}" srcOrd="1" destOrd="0" presId="urn:microsoft.com/office/officeart/2005/8/layout/hierarchy1"/>
    <dgm:cxn modelId="{50E121AD-D9C8-4263-AE1B-4A9A0B7893BE}" type="presParOf" srcId="{26774CEF-9087-4619-B8E1-1B04CF69B710}" destId="{FC23657A-F4EB-430E-BABB-97945F2487A0}" srcOrd="1" destOrd="0" presId="urn:microsoft.com/office/officeart/2005/8/layout/hierarchy1"/>
    <dgm:cxn modelId="{08F61309-5096-4BFB-9596-FF6AD5B50460}" type="presParOf" srcId="{FC23657A-F4EB-430E-BABB-97945F2487A0}" destId="{96976E5F-72F4-4009-8E49-AFF7D89C6682}" srcOrd="0" destOrd="0" presId="urn:microsoft.com/office/officeart/2005/8/layout/hierarchy1"/>
    <dgm:cxn modelId="{C682B2A9-AADF-464C-A0BA-77E778D271B9}" type="presParOf" srcId="{96976E5F-72F4-4009-8E49-AFF7D89C6682}" destId="{F408C8AA-0259-4A30-ABE5-85AEA07F2562}" srcOrd="0" destOrd="0" presId="urn:microsoft.com/office/officeart/2005/8/layout/hierarchy1"/>
    <dgm:cxn modelId="{F49B6729-F3B9-438D-BD6C-F515D1947B8D}" type="presParOf" srcId="{96976E5F-72F4-4009-8E49-AFF7D89C6682}" destId="{E0D18420-3BFC-486D-A600-7EBA2BCE2C1F}" srcOrd="1" destOrd="0" presId="urn:microsoft.com/office/officeart/2005/8/layout/hierarchy1"/>
    <dgm:cxn modelId="{3EE054BC-B83E-44EE-AF23-FE71AE31AF90}" type="presParOf" srcId="{FC23657A-F4EB-430E-BABB-97945F2487A0}" destId="{172D2E82-6F06-4725-B68F-D05CF267A26A}" srcOrd="1" destOrd="0" presId="urn:microsoft.com/office/officeart/2005/8/layout/hierarchy1"/>
    <dgm:cxn modelId="{9570A133-5E87-4640-8039-BDF121F368D0}" type="presParOf" srcId="{26774CEF-9087-4619-B8E1-1B04CF69B710}" destId="{598D4475-6B5D-405A-A49D-B7192CDA6C8A}" srcOrd="2" destOrd="0" presId="urn:microsoft.com/office/officeart/2005/8/layout/hierarchy1"/>
    <dgm:cxn modelId="{65C1162F-01F6-496C-BE26-D061990117AF}" type="presParOf" srcId="{598D4475-6B5D-405A-A49D-B7192CDA6C8A}" destId="{BC88EFAC-05E4-4621-B5E5-311FA8E9DC33}" srcOrd="0" destOrd="0" presId="urn:microsoft.com/office/officeart/2005/8/layout/hierarchy1"/>
    <dgm:cxn modelId="{F1BD187E-740E-4BEB-A1B2-C9B218C7A58D}" type="presParOf" srcId="{BC88EFAC-05E4-4621-B5E5-311FA8E9DC33}" destId="{75990607-7011-44EA-B853-5FDB6B2F28EC}" srcOrd="0" destOrd="0" presId="urn:microsoft.com/office/officeart/2005/8/layout/hierarchy1"/>
    <dgm:cxn modelId="{F265C88F-8D14-4521-8BF3-AADFB8E37303}" type="presParOf" srcId="{BC88EFAC-05E4-4621-B5E5-311FA8E9DC33}" destId="{92CEDD37-4158-487D-89BE-6B93670F4173}" srcOrd="1" destOrd="0" presId="urn:microsoft.com/office/officeart/2005/8/layout/hierarchy1"/>
    <dgm:cxn modelId="{F1805271-BCDA-4054-8434-BE39508BE3C1}" type="presParOf" srcId="{598D4475-6B5D-405A-A49D-B7192CDA6C8A}" destId="{7E0C940A-0BEC-4262-96F1-7696E29239F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23691-7B20-4CB7-930A-574D38D2F33B}">
      <dsp:nvSpPr>
        <dsp:cNvPr id="0" name=""/>
        <dsp:cNvSpPr/>
      </dsp:nvSpPr>
      <dsp:spPr>
        <a:xfrm>
          <a:off x="2944645" y="1038"/>
          <a:ext cx="1416140" cy="9204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Phonics</a:t>
          </a:r>
        </a:p>
      </dsp:txBody>
      <dsp:txXfrm>
        <a:off x="2989580" y="45973"/>
        <a:ext cx="1326270" cy="830621"/>
      </dsp:txXfrm>
    </dsp:sp>
    <dsp:sp modelId="{7284C6FF-3C4F-4344-9417-F8DAFC68E11D}">
      <dsp:nvSpPr>
        <dsp:cNvPr id="0" name=""/>
        <dsp:cNvSpPr/>
      </dsp:nvSpPr>
      <dsp:spPr>
        <a:xfrm>
          <a:off x="1812491" y="461284"/>
          <a:ext cx="3680447" cy="3680447"/>
        </a:xfrm>
        <a:custGeom>
          <a:avLst/>
          <a:gdLst/>
          <a:ahLst/>
          <a:cxnLst/>
          <a:rect l="0" t="0" r="0" b="0"/>
          <a:pathLst>
            <a:path>
              <a:moveTo>
                <a:pt x="2558037" y="145771"/>
              </a:moveTo>
              <a:arcTo wR="1840223" hR="1840223" stAng="17577526" swAng="196303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119D87-D106-48FB-9876-529D7DDB6DE3}">
      <dsp:nvSpPr>
        <dsp:cNvPr id="0" name=""/>
        <dsp:cNvSpPr/>
      </dsp:nvSpPr>
      <dsp:spPr>
        <a:xfrm>
          <a:off x="4694802" y="1272602"/>
          <a:ext cx="1416140" cy="92049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Vocabulary</a:t>
          </a:r>
        </a:p>
      </dsp:txBody>
      <dsp:txXfrm>
        <a:off x="4739737" y="1317537"/>
        <a:ext cx="1326270" cy="830621"/>
      </dsp:txXfrm>
    </dsp:sp>
    <dsp:sp modelId="{AF46A4DC-9E41-4317-80CC-598127493B14}">
      <dsp:nvSpPr>
        <dsp:cNvPr id="0" name=""/>
        <dsp:cNvSpPr/>
      </dsp:nvSpPr>
      <dsp:spPr>
        <a:xfrm>
          <a:off x="1812491" y="461284"/>
          <a:ext cx="3680447" cy="3680447"/>
        </a:xfrm>
        <a:custGeom>
          <a:avLst/>
          <a:gdLst/>
          <a:ahLst/>
          <a:cxnLst/>
          <a:rect l="0" t="0" r="0" b="0"/>
          <a:pathLst>
            <a:path>
              <a:moveTo>
                <a:pt x="3677908" y="1743578"/>
              </a:moveTo>
              <a:arcTo wR="1840223" hR="1840223" stAng="21419372" swAng="219745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0223FE-D0E6-4486-99B2-19DEA505E4DC}">
      <dsp:nvSpPr>
        <dsp:cNvPr id="0" name=""/>
        <dsp:cNvSpPr/>
      </dsp:nvSpPr>
      <dsp:spPr>
        <a:xfrm>
          <a:off x="4026301" y="3330035"/>
          <a:ext cx="1416140" cy="92049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Fluency</a:t>
          </a:r>
        </a:p>
      </dsp:txBody>
      <dsp:txXfrm>
        <a:off x="4071236" y="3374970"/>
        <a:ext cx="1326270" cy="830621"/>
      </dsp:txXfrm>
    </dsp:sp>
    <dsp:sp modelId="{E3FFE916-B3AE-4E9A-AE75-4C3F0D99FAAA}">
      <dsp:nvSpPr>
        <dsp:cNvPr id="0" name=""/>
        <dsp:cNvSpPr/>
      </dsp:nvSpPr>
      <dsp:spPr>
        <a:xfrm>
          <a:off x="1812491" y="461284"/>
          <a:ext cx="3680447" cy="3680447"/>
        </a:xfrm>
        <a:custGeom>
          <a:avLst/>
          <a:gdLst/>
          <a:ahLst/>
          <a:cxnLst/>
          <a:rect l="0" t="0" r="0" b="0"/>
          <a:pathLst>
            <a:path>
              <a:moveTo>
                <a:pt x="2206490" y="3643629"/>
              </a:moveTo>
              <a:arcTo wR="1840223" hR="1840223" stAng="4711172" swAng="1377656"/>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AEB5C6-E579-4F0A-8BC3-BC2F3CD22D01}">
      <dsp:nvSpPr>
        <dsp:cNvPr id="0" name=""/>
        <dsp:cNvSpPr/>
      </dsp:nvSpPr>
      <dsp:spPr>
        <a:xfrm>
          <a:off x="1862988" y="3330035"/>
          <a:ext cx="1416140" cy="92049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Comprehension</a:t>
          </a:r>
        </a:p>
      </dsp:txBody>
      <dsp:txXfrm>
        <a:off x="1907923" y="3374970"/>
        <a:ext cx="1326270" cy="830621"/>
      </dsp:txXfrm>
    </dsp:sp>
    <dsp:sp modelId="{CCE740A2-2B37-4119-B815-6515D9C1158F}">
      <dsp:nvSpPr>
        <dsp:cNvPr id="0" name=""/>
        <dsp:cNvSpPr/>
      </dsp:nvSpPr>
      <dsp:spPr>
        <a:xfrm>
          <a:off x="1812491" y="461284"/>
          <a:ext cx="3680447" cy="3680447"/>
        </a:xfrm>
        <a:custGeom>
          <a:avLst/>
          <a:gdLst/>
          <a:ahLst/>
          <a:cxnLst/>
          <a:rect l="0" t="0" r="0" b="0"/>
          <a:pathLst>
            <a:path>
              <a:moveTo>
                <a:pt x="307706" y="2858955"/>
              </a:moveTo>
              <a:arcTo wR="1840223" hR="1840223" stAng="8783177" swAng="2197452"/>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9F3E428-FE06-4043-A792-D77C4FE0F1D8}">
      <dsp:nvSpPr>
        <dsp:cNvPr id="0" name=""/>
        <dsp:cNvSpPr/>
      </dsp:nvSpPr>
      <dsp:spPr>
        <a:xfrm>
          <a:off x="1194488" y="1272602"/>
          <a:ext cx="1416140" cy="92049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Phonemic Awareness</a:t>
          </a:r>
        </a:p>
      </dsp:txBody>
      <dsp:txXfrm>
        <a:off x="1239423" y="1317537"/>
        <a:ext cx="1326270" cy="830621"/>
      </dsp:txXfrm>
    </dsp:sp>
    <dsp:sp modelId="{A8BC2DE0-4E49-4093-8BDB-41BBAB13FF80}">
      <dsp:nvSpPr>
        <dsp:cNvPr id="0" name=""/>
        <dsp:cNvSpPr/>
      </dsp:nvSpPr>
      <dsp:spPr>
        <a:xfrm>
          <a:off x="1812491" y="461284"/>
          <a:ext cx="3680447" cy="3680447"/>
        </a:xfrm>
        <a:custGeom>
          <a:avLst/>
          <a:gdLst/>
          <a:ahLst/>
          <a:cxnLst/>
          <a:rect l="0" t="0" r="0" b="0"/>
          <a:pathLst>
            <a:path>
              <a:moveTo>
                <a:pt x="320453" y="802572"/>
              </a:moveTo>
              <a:arcTo wR="1840223" hR="1840223" stAng="12859441" swAng="196303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2C62C-90FF-4007-9921-E9AF56B340D4}">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66F06-4BBE-4C2A-A97D-F11B0311946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03EE2-F8E7-419B-A52D-A6C76329A95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Poor functional literacy comprehension</a:t>
          </a:r>
        </a:p>
      </dsp:txBody>
      <dsp:txXfrm>
        <a:off x="1435590" y="531"/>
        <a:ext cx="9080009" cy="1242935"/>
      </dsp:txXfrm>
    </dsp:sp>
    <dsp:sp modelId="{0E4B385E-DC7E-470C-B237-84F0812DE07B}">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BA960-369E-4374-98FD-2B1F9393A7B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5473F-031D-419A-A5EA-DB079A7AA08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Simple daily comprehension tasks vs. integrating and synthesizing information</a:t>
          </a:r>
        </a:p>
      </dsp:txBody>
      <dsp:txXfrm>
        <a:off x="1435590" y="1554201"/>
        <a:ext cx="9080009" cy="1242935"/>
      </dsp:txXfrm>
    </dsp:sp>
    <dsp:sp modelId="{BD75FBE1-9E5B-4920-AE7E-8E841F00A980}">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3F965-25B7-49E4-8D5F-66FEB449313E}">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A1189-6E35-495C-86D1-08E5DC0C5C7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Monitoring and metacognition skills</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B412B-BD2E-446A-9CC6-B863A6D57986}">
      <dsp:nvSpPr>
        <dsp:cNvPr id="0" name=""/>
        <dsp:cNvSpPr/>
      </dsp:nvSpPr>
      <dsp:spPr>
        <a:xfrm>
          <a:off x="973190"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1C055-FD50-4864-8142-A79B5E8F5746}">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1002A-FA77-4596-8851-EB879AFEB844}">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When to assess?</a:t>
          </a:r>
        </a:p>
      </dsp:txBody>
      <dsp:txXfrm>
        <a:off x="569079" y="2644614"/>
        <a:ext cx="2072362" cy="720000"/>
      </dsp:txXfrm>
    </dsp:sp>
    <dsp:sp modelId="{5D14DD3C-296F-4F15-A7C2-A29975450E0A}">
      <dsp:nvSpPr>
        <dsp:cNvPr id="0" name=""/>
        <dsp:cNvSpPr/>
      </dsp:nvSpPr>
      <dsp:spPr>
        <a:xfrm>
          <a:off x="3408216"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E03EF-0518-4F73-9226-12CA134764EB}">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BBF36-A07A-4FBC-863D-CD00D46328BB}">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Provide timely feedback</a:t>
          </a:r>
        </a:p>
      </dsp:txBody>
      <dsp:txXfrm>
        <a:off x="3004105" y="2644614"/>
        <a:ext cx="2072362" cy="720000"/>
      </dsp:txXfrm>
    </dsp:sp>
    <dsp:sp modelId="{42DA061F-49DD-4FCB-B13A-3E79E36D6A05}">
      <dsp:nvSpPr>
        <dsp:cNvPr id="0" name=""/>
        <dsp:cNvSpPr/>
      </dsp:nvSpPr>
      <dsp:spPr>
        <a:xfrm>
          <a:off x="5843242"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82420-AA44-44E8-8E02-6105C62E6F1B}">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E64AA-2554-449C-B7E1-D71540C74784}">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Utilize a range of assessments</a:t>
          </a:r>
        </a:p>
      </dsp:txBody>
      <dsp:txXfrm>
        <a:off x="5439131" y="2644614"/>
        <a:ext cx="2072362" cy="720000"/>
      </dsp:txXfrm>
    </dsp:sp>
    <dsp:sp modelId="{9877D64C-5205-46D8-BF29-FF8CC0BC5BA4}">
      <dsp:nvSpPr>
        <dsp:cNvPr id="0" name=""/>
        <dsp:cNvSpPr/>
      </dsp:nvSpPr>
      <dsp:spPr>
        <a:xfrm>
          <a:off x="8278268" y="986724"/>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7F661-3888-4CEA-B76F-F782BF303147}">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16248-4EBB-4744-9FAB-3B849DB5A2CB}">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Assess with informal reading inventories</a:t>
          </a:r>
        </a:p>
      </dsp:txBody>
      <dsp:txXfrm>
        <a:off x="7874157" y="2644614"/>
        <a:ext cx="207236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9A942-DE6E-4283-B51A-61C80369AF44}">
      <dsp:nvSpPr>
        <dsp:cNvPr id="0" name=""/>
        <dsp:cNvSpPr/>
      </dsp:nvSpPr>
      <dsp:spPr>
        <a:xfrm>
          <a:off x="0" y="531"/>
          <a:ext cx="5181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84F28-D6A5-469A-80D2-FAD75F41FA7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B0643-89F6-4A2F-91F1-EDDA489D445A}">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Identify possible reasons adults have not learned to read well</a:t>
          </a:r>
        </a:p>
      </dsp:txBody>
      <dsp:txXfrm>
        <a:off x="1435590" y="531"/>
        <a:ext cx="3746009" cy="1242935"/>
      </dsp:txXfrm>
    </dsp:sp>
    <dsp:sp modelId="{910CDD7C-5DEB-4CD1-AA7B-AA7060016121}">
      <dsp:nvSpPr>
        <dsp:cNvPr id="0" name=""/>
        <dsp:cNvSpPr/>
      </dsp:nvSpPr>
      <dsp:spPr>
        <a:xfrm>
          <a:off x="0" y="1554201"/>
          <a:ext cx="5181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0C945-21A7-458D-89E5-60A894F9D1A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191BB-96A6-4D7A-A883-EDA076719D8D}">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Identify possible solutions to these reasons</a:t>
          </a:r>
        </a:p>
      </dsp:txBody>
      <dsp:txXfrm>
        <a:off x="1435590" y="1554201"/>
        <a:ext cx="3746009" cy="1242935"/>
      </dsp:txXfrm>
    </dsp:sp>
    <dsp:sp modelId="{CF470A4D-8807-4E1B-A1D2-A32692E94C8A}">
      <dsp:nvSpPr>
        <dsp:cNvPr id="0" name=""/>
        <dsp:cNvSpPr/>
      </dsp:nvSpPr>
      <dsp:spPr>
        <a:xfrm>
          <a:off x="0" y="3107870"/>
          <a:ext cx="5181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46DA6-5BC9-4661-957A-BB6F713DA37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C2FFC-B983-4064-9DF9-E566ABCFCCA5}">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Discuss why assessment is essential for appropriate instruction</a:t>
          </a:r>
        </a:p>
      </dsp:txBody>
      <dsp:txXfrm>
        <a:off x="1435590" y="3107870"/>
        <a:ext cx="3746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AC153-7BC0-49B2-8180-57A74A1E70A5}">
      <dsp:nvSpPr>
        <dsp:cNvPr id="0" name=""/>
        <dsp:cNvSpPr/>
      </dsp:nvSpPr>
      <dsp:spPr>
        <a:xfrm>
          <a:off x="679050"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1A733-0172-4A68-9640-9AD3DB9EC8B8}">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DD674-4EFE-4A8D-971C-C46A9BDE4696}">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Directed Reading-Thinking Activity</a:t>
          </a:r>
        </a:p>
      </dsp:txBody>
      <dsp:txXfrm>
        <a:off x="75768" y="3053169"/>
        <a:ext cx="3093750" cy="720000"/>
      </dsp:txXfrm>
    </dsp:sp>
    <dsp:sp modelId="{AE30D292-8DE2-4EDC-B774-332E5D72FBAE}">
      <dsp:nvSpPr>
        <dsp:cNvPr id="0" name=""/>
        <dsp:cNvSpPr/>
      </dsp:nvSpPr>
      <dsp:spPr>
        <a:xfrm>
          <a:off x="4314206"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2808F-0E94-4633-A318-6134DC58622A}">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76221-63F8-4CEB-9C01-6372774D21BC}">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Graphic Organizers</a:t>
          </a:r>
        </a:p>
      </dsp:txBody>
      <dsp:txXfrm>
        <a:off x="3710925" y="3053169"/>
        <a:ext cx="3093750" cy="720000"/>
      </dsp:txXfrm>
    </dsp:sp>
    <dsp:sp modelId="{6CA6FD72-B555-4F05-8C43-7F052916255A}">
      <dsp:nvSpPr>
        <dsp:cNvPr id="0" name=""/>
        <dsp:cNvSpPr/>
      </dsp:nvSpPr>
      <dsp:spPr>
        <a:xfrm>
          <a:off x="7949362"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A4D98-B8B3-4598-9F46-D2E259965A92}">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A836F5-E399-474D-B198-188B33BF4D2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Highlighting</a:t>
          </a:r>
        </a:p>
      </dsp:txBody>
      <dsp:txXfrm>
        <a:off x="7346081" y="3053169"/>
        <a:ext cx="30937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9A942-DE6E-4283-B51A-61C80369AF44}">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84F28-D6A5-469A-80D2-FAD75F41FA7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B0643-89F6-4A2F-91F1-EDDA489D445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Spend 2 minutes reading the “Heavy Metal” article</a:t>
          </a:r>
        </a:p>
      </dsp:txBody>
      <dsp:txXfrm>
        <a:off x="1435590" y="531"/>
        <a:ext cx="9080009" cy="1242935"/>
      </dsp:txXfrm>
    </dsp:sp>
    <dsp:sp modelId="{910CDD7C-5DEB-4CD1-AA7B-AA7060016121}">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0C945-21A7-458D-89E5-60A894F9D1A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191BB-96A6-4D7A-A883-EDA076719D8D}">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In groups, discuss the comprehension questions</a:t>
          </a:r>
        </a:p>
      </dsp:txBody>
      <dsp:txXfrm>
        <a:off x="1435590" y="1554201"/>
        <a:ext cx="9080009" cy="1242935"/>
      </dsp:txXfrm>
    </dsp:sp>
    <dsp:sp modelId="{CF470A4D-8807-4E1B-A1D2-A32692E94C8A}">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46DA6-5BC9-4661-957A-BB6F713DA37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C2FFC-B983-4064-9DF9-E566ABCFCCA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Select a representative from your group to share “AHA” moments, reflections, or thoughts</a:t>
          </a:r>
        </a:p>
      </dsp:txBody>
      <dsp:txXfrm>
        <a:off x="1435590" y="3107870"/>
        <a:ext cx="9080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9F45B-7056-4D4D-B392-76771A52BB8A}">
      <dsp:nvSpPr>
        <dsp:cNvPr id="0" name=""/>
        <dsp:cNvSpPr/>
      </dsp:nvSpPr>
      <dsp:spPr>
        <a:xfrm>
          <a:off x="679050"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AA306-BA53-4FB5-8ED7-4B773D82C554}">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4CAAC-E0A0-433E-BD95-B54AB6BC5B26}">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t>Using Imagination</a:t>
          </a:r>
        </a:p>
      </dsp:txBody>
      <dsp:txXfrm>
        <a:off x="75768" y="3053169"/>
        <a:ext cx="3093750" cy="720000"/>
      </dsp:txXfrm>
    </dsp:sp>
    <dsp:sp modelId="{AA09191F-12CE-4AB8-A5CB-EA8250771043}">
      <dsp:nvSpPr>
        <dsp:cNvPr id="0" name=""/>
        <dsp:cNvSpPr/>
      </dsp:nvSpPr>
      <dsp:spPr>
        <a:xfrm>
          <a:off x="4314206"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FC106-FA25-436B-ADC9-929173DB8A9B}">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D6BEB-4151-4067-963A-9325D16398D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t>K-W-L Activity</a:t>
          </a:r>
        </a:p>
      </dsp:txBody>
      <dsp:txXfrm>
        <a:off x="3710925" y="3053169"/>
        <a:ext cx="3093750" cy="720000"/>
      </dsp:txXfrm>
    </dsp:sp>
    <dsp:sp modelId="{5651D137-5947-4DD2-9AC1-5D6D0826B070}">
      <dsp:nvSpPr>
        <dsp:cNvPr id="0" name=""/>
        <dsp:cNvSpPr/>
      </dsp:nvSpPr>
      <dsp:spPr>
        <a:xfrm>
          <a:off x="7949362"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8D5219-19AD-45EF-B2B1-089A34A93192}">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F05E1-49C5-497F-84CB-0FB25102446D}">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t>Prompts</a:t>
          </a:r>
        </a:p>
      </dsp:txBody>
      <dsp:txXfrm>
        <a:off x="7346081" y="3053169"/>
        <a:ext cx="3093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59D02-EA84-4A93-A35D-D894F9F3A37C}">
      <dsp:nvSpPr>
        <dsp:cNvPr id="0" name=""/>
        <dsp:cNvSpPr/>
      </dsp:nvSpPr>
      <dsp:spPr>
        <a:xfrm>
          <a:off x="0" y="1080567"/>
          <a:ext cx="2957512" cy="1878020"/>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6CF58A8-3C25-4F9D-9CD4-90E33B43403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hlinkClick xmlns:r="http://schemas.openxmlformats.org/officeDocument/2006/relationships" r:id="rId1"/>
            </a:rPr>
            <a:t>NewsELA</a:t>
          </a:r>
          <a:endParaRPr lang="en-US" sz="4200" kern="1200" dirty="0"/>
        </a:p>
      </dsp:txBody>
      <dsp:txXfrm>
        <a:off x="383617" y="1447754"/>
        <a:ext cx="2847502" cy="1768010"/>
      </dsp:txXfrm>
    </dsp:sp>
    <dsp:sp modelId="{F408C8AA-0259-4A30-ABE5-85AEA07F2562}">
      <dsp:nvSpPr>
        <dsp:cNvPr id="0" name=""/>
        <dsp:cNvSpPr/>
      </dsp:nvSpPr>
      <dsp:spPr>
        <a:xfrm>
          <a:off x="3614737" y="1080567"/>
          <a:ext cx="2957512" cy="1878020"/>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0D18420-3BFC-486D-A600-7EBA2BCE2C1F}">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hlinkClick xmlns:r="http://schemas.openxmlformats.org/officeDocument/2006/relationships" r:id="rId2"/>
            </a:rPr>
            <a:t>Rewordify</a:t>
          </a:r>
          <a:endParaRPr lang="en-US" sz="4200" kern="1200" dirty="0"/>
        </a:p>
      </dsp:txBody>
      <dsp:txXfrm>
        <a:off x="3998355" y="1447754"/>
        <a:ext cx="2847502" cy="1768010"/>
      </dsp:txXfrm>
    </dsp:sp>
    <dsp:sp modelId="{75990607-7011-44EA-B853-5FDB6B2F28EC}">
      <dsp:nvSpPr>
        <dsp:cNvPr id="0" name=""/>
        <dsp:cNvSpPr/>
      </dsp:nvSpPr>
      <dsp:spPr>
        <a:xfrm>
          <a:off x="7229475" y="1080567"/>
          <a:ext cx="2957512" cy="1878020"/>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CEDD37-4158-487D-89BE-6B93670F4173}">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hlinkClick xmlns:r="http://schemas.openxmlformats.org/officeDocument/2006/relationships" r:id="rId3"/>
            </a:rPr>
            <a:t>Readtheory</a:t>
          </a:r>
          <a:endParaRPr lang="en-US" sz="4200" kern="1200" dirty="0"/>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4/11/2021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dirty="0"/>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4/11/2021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dirty="0"/>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dirty="0"/>
          </a:p>
        </p:txBody>
      </p:sp>
    </p:spTree>
    <p:extLst>
      <p:ext uri="{BB962C8B-B14F-4D97-AF65-F5344CB8AC3E}">
        <p14:creationId xmlns:p14="http://schemas.microsoft.com/office/powerpoint/2010/main" val="201829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dirty="0"/>
          </a:p>
        </p:txBody>
      </p:sp>
    </p:spTree>
    <p:extLst>
      <p:ext uri="{BB962C8B-B14F-4D97-AF65-F5344CB8AC3E}">
        <p14:creationId xmlns:p14="http://schemas.microsoft.com/office/powerpoint/2010/main" val="288018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Directed reading-thinking activity The teacher directs learners to look at a text's title and other information in the text (e.g., photos) and then asks learners to predict the content of the text. For example, if the headline of an adult literacy newspaper article is Home Loan Rates Hit New Low, learners can predict that article will contain information on past and current loan rates as well as statements from financial experts on why the rates have changed. After the pre-reading activity, learners read to an agreed-on stopping point, review their predictions, and make new ones. Learners can make their predictions orally, in writing, or graphically. Teachers should model the approach before having learners do the activity independently.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dirty="0"/>
          </a:p>
        </p:txBody>
      </p:sp>
    </p:spTree>
    <p:extLst>
      <p:ext uri="{BB962C8B-B14F-4D97-AF65-F5344CB8AC3E}">
        <p14:creationId xmlns:p14="http://schemas.microsoft.com/office/powerpoint/2010/main" val="272227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Graphic and semantic organizers Using charts with a variety of structures (e.g., boxes, circles, arrows), teachers help learners create visual representations of the ideas and relationships in a text.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dirty="0"/>
          </a:p>
        </p:txBody>
      </p:sp>
    </p:spTree>
    <p:extLst>
      <p:ext uri="{BB962C8B-B14F-4D97-AF65-F5344CB8AC3E}">
        <p14:creationId xmlns:p14="http://schemas.microsoft.com/office/powerpoint/2010/main" val="228248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Highlighting Teachers model using different colors of highlighters to mark different aspects of the text. For example, teachers and learners highlight key sentences, vocabulary words, and plot turning points. Highlighters should be used to consciously mark parts of the text rather than as a rote mechanical task. Students may overuse highlighting, so teachers are advised to model and encourage its strategic use.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dirty="0"/>
          </a:p>
        </p:txBody>
      </p:sp>
    </p:spTree>
    <p:extLst>
      <p:ext uri="{BB962C8B-B14F-4D97-AF65-F5344CB8AC3E}">
        <p14:creationId xmlns:p14="http://schemas.microsoft.com/office/powerpoint/2010/main" val="408348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https://abspd.appstate.edu/sites/abspd.appstate.edu/files/inst_pics/Vocabulary%20Fuzzy%20Word%20New.pdf</a:t>
            </a:r>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dirty="0"/>
          </a:p>
        </p:txBody>
      </p:sp>
    </p:spTree>
    <p:extLst>
      <p:ext uri="{BB962C8B-B14F-4D97-AF65-F5344CB8AC3E}">
        <p14:creationId xmlns:p14="http://schemas.microsoft.com/office/powerpoint/2010/main" val="100364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Imagination Teachers work with learners to model how to use imagination when reading. While reading a text aloud, the instructor stops and asks learners to imagine the scene being described. For example, when reading a passage about working in a coalmine, the teacher asks questions such as, What does the tunnel look like? What kind of light is there in the tunnel? How does the tunnel smell? What does the machinery sound like? </a:t>
            </a:r>
          </a:p>
          <a:p>
            <a:endParaRPr lang="en-US" dirty="0"/>
          </a:p>
          <a:p>
            <a:r>
              <a:rPr lang="en-US" dirty="0"/>
              <a:t>K-W-R-L Activity Learners examine what they Know, what they Want to know, what Resources are available to extend their knowledge, and how they will show what they have Learned. The first two questions are the same as the above K-W-L activity. In this variation, however, learners identify a variety of texts that address their topic by asking themselves What resources are available? The final question encourages them to demonstrate independent use of texts. They respond to, How will I show what I have learned? </a:t>
            </a:r>
          </a:p>
          <a:p>
            <a:endParaRPr lang="en-US" dirty="0"/>
          </a:p>
          <a:p>
            <a:r>
              <a:rPr lang="en-US" dirty="0"/>
              <a:t>Prompts - The title of/section heading in/picture in this article makes me think it’s about . . . - Reading this may help me find out . . . - I see now! After reading this paragraph, I get a better understanding of what the author said earlier when she was talking about . . . - This is not making sense. Here’s what I do know . . . - This is not making sense. Here is what I can do to help me understand it better . . . - I could re-read this section to find out . . . - Since I do not understand this word, I could use one of my fix up strategies to . . . - This is like . . . - This reminds me of . . . - Reading this made me think about . . .</a:t>
            </a:r>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dirty="0"/>
          </a:p>
        </p:txBody>
      </p:sp>
    </p:spTree>
    <p:extLst>
      <p:ext uri="{BB962C8B-B14F-4D97-AF65-F5344CB8AC3E}">
        <p14:creationId xmlns:p14="http://schemas.microsoft.com/office/powerpoint/2010/main" val="170828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Imagination Teachers work with learners to model how to use imagination when reading. While reading a text aloud, the instructor stops and asks learners to imagine the scene being described. For example, when reading a passage about working in a coalmine, the teacher asks questions such as, What does the tunnel look like? What kind of light is there in the tunnel? How does the tunnel smell? What does the machinery sound like?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dirty="0"/>
          </a:p>
        </p:txBody>
      </p:sp>
    </p:spTree>
    <p:extLst>
      <p:ext uri="{BB962C8B-B14F-4D97-AF65-F5344CB8AC3E}">
        <p14:creationId xmlns:p14="http://schemas.microsoft.com/office/powerpoint/2010/main" val="3612957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K-W-L Activity Learners examine what they Know, what they Want to know, what how they will show what they have Learned. The first two questions are the same as the above K-W-L activity. In this variation, however, learners identify a variety of texts that address their topic by asking themselves What resources are available? The final question encourages them to demonstrate independent use of texts. They respond to, How will I show what I have learned?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dirty="0"/>
          </a:p>
        </p:txBody>
      </p:sp>
    </p:spTree>
    <p:extLst>
      <p:ext uri="{BB962C8B-B14F-4D97-AF65-F5344CB8AC3E}">
        <p14:creationId xmlns:p14="http://schemas.microsoft.com/office/powerpoint/2010/main" val="919471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Prompts - The title of/section heading in/picture in this article makes me think it’s about . . . - Reading this may help me find out . . . - I see now! After reading this paragraph, I get a better understanding of what the author said earlier when she was talking about . . . - This is not making sense. Here’s what I do know . . . - This is not making sense. Here is what I can do to help me understand it better . . . - I could re-read this section to find out . . . - Since I do not understand this word, I could use one of my fix up strategies to . . . - This is like . . . - This reminds me of . . . - Reading this made me think about . .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dirty="0"/>
          </a:p>
        </p:txBody>
      </p:sp>
    </p:spTree>
    <p:extLst>
      <p:ext uri="{BB962C8B-B14F-4D97-AF65-F5344CB8AC3E}">
        <p14:creationId xmlns:p14="http://schemas.microsoft.com/office/powerpoint/2010/main" val="1974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simplest form, evidence-based reading instruction means that a particular program or collection of instructional practices has a record of success. That is, there is reliable, trustworthy, and valid evidence to suggest that when the program is used with a particular group of children, the children can be expected to make adequate gains in reading achievement. Other terms that are sometimes used to convey the same idea are research-based instruction and scientifically based research</a:t>
            </a:r>
          </a:p>
          <a:p>
            <a:endParaRPr lang="en-US" dirty="0"/>
          </a:p>
          <a:p>
            <a:r>
              <a:rPr lang="en-US" dirty="0"/>
              <a:t>There is no single instructional program or method that is effective in teaching all children to read. Rather, successful efforts to improve reading achievement emphasize identification and implementation of evidence-based practices that promote high rates of achievement when used in classrooms by teachers with diverse instructional styles with children who have diverse instructional needs and interest</a:t>
            </a:r>
          </a:p>
          <a:p>
            <a:endParaRPr lang="en-US" dirty="0"/>
          </a:p>
          <a:p>
            <a:r>
              <a:rPr lang="en-US" dirty="0"/>
              <a:t>n as the First-Grade Studies (Bond &amp; Dykstra, 1967/1997). This series of U.S. federally funded investigations examined popular approaches to teaching beginning reading. Included were examinations of basal reading, phonics, language experience, and linguistics approaches to reading instruction. The collection of 27 studies comparing different methods and materials found as many differences between and among teachers using the same program or approach as there were between and among teachers using different programs or approaches, leaving the authors unable to identify a “best” program. Instead, the results led the authors to conclude, Children learn to read by a variety of materials and methods.... No one approach is so distinctly better in all situations and respects than the others that it should be considered the one best method and the one to be used exclusively. (Bond &amp; Dykstra, 1967/1997, p. 416)</a:t>
            </a:r>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dirty="0"/>
          </a:p>
        </p:txBody>
      </p:sp>
    </p:spTree>
    <p:extLst>
      <p:ext uri="{BB962C8B-B14F-4D97-AF65-F5344CB8AC3E}">
        <p14:creationId xmlns:p14="http://schemas.microsoft.com/office/powerpoint/2010/main" val="2272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dirty="0"/>
          </a:p>
        </p:txBody>
      </p:sp>
    </p:spTree>
    <p:extLst>
      <p:ext uri="{BB962C8B-B14F-4D97-AF65-F5344CB8AC3E}">
        <p14:creationId xmlns:p14="http://schemas.microsoft.com/office/powerpoint/2010/main" val="101569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t>
            </a:r>
            <a:r>
              <a:rPr lang="en-US" b="1" dirty="0"/>
              <a:t>Comprehension Defined</a:t>
            </a:r>
            <a:r>
              <a:rPr lang="en-US" dirty="0"/>
              <a:t>: Reading comprehension is the process and product of understanding text, and requires a high level of metacognitive engagement with text. Comprehension is the end goal of reading, whether an individual reads for pleasure, to learn, or to locate information. It is "the process of simultaneously extracting and constructing meaning through interaction and involvement with written language" (Snow, 2002). Individuals construct meaning from text as they read, absorbing new information and comparing it to their pre-existing knowledge. Readers are able to comprehend text only if the other key components of reading—alphabetics, fluency, and vocabulary—are in place (Curtis &amp; Bercovitz, 2004). While reading, an individual decodes words (alphabetics), associates the words with meanings stored in memory (vocabulary), and processes the phrases and sentences rapidly enough (fluency) that meaning is not forgotten during the reading process (Kruidenier, 2002b). </a:t>
            </a:r>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dirty="0"/>
          </a:p>
        </p:txBody>
      </p:sp>
    </p:spTree>
    <p:extLst>
      <p:ext uri="{BB962C8B-B14F-4D97-AF65-F5344CB8AC3E}">
        <p14:creationId xmlns:p14="http://schemas.microsoft.com/office/powerpoint/2010/main" val="402506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adult learners enrolled have poor functional literacy comprehension. Adult learners may be able to perform daily comprehension tasks, such as locating a piece of information in a simple text, but be unable to integrate or synthesize information from longer or more complicated texts (Kruidenier, 2002b). In some cases, learners are unable to comprehend texts because they need additional background knowledge or vocabulary, but many learners struggle with comprehension because they have not yet developed a repertoire of strategies for monitoring and supporting their comprehension (Curtis &amp; Longo, 1997). Some learners view reading solely as decoding and do not actively consider comprehension (Gambrel &amp; Heathington, 1981). Other readers struggle with comprehension because they are unfamiliar with various types of texts, such as poems, narratives, or expository texts. Not surprisingly, reading a wide variety of text types is associated with high scores on the National Adult Literacy Survey (Smith, 1996). Studies show that explicitly teaching comprehension in combination with other reading components can improve student comprehension (Kruidenier, 2002b). Some researchers suggest that the way skills are currently taught may be too narrowly focused on learners' functional levels or on extracting information, at the expense of engaging learners in actively constructing meaning (Weiner, 2006). </a:t>
            </a:r>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dirty="0"/>
          </a:p>
        </p:txBody>
      </p:sp>
    </p:spTree>
    <p:extLst>
      <p:ext uri="{BB962C8B-B14F-4D97-AF65-F5344CB8AC3E}">
        <p14:creationId xmlns:p14="http://schemas.microsoft.com/office/powerpoint/2010/main" val="379243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the correct reading level for learners, programs should assess learners as soon as they enter the reading program. Learners will not make gains in reading if they are assigned materials that are at the wrong reading level. Curtis and Bercovitz (2004) explain that "if the material is too difficult, learners will expend all their efforts decoding and won't be able to think about comprehension." Learners also benefit from the specific information assessment gives them about their strengths and weaknesses in reading. Equipped with a profile of  their reading abilities, they can track their own progress, use the information for self-evaluation, and note their personal growth (Kruidenier, 2002a). One type of assessment cannot fully capture the range and depth of a learner's comprehension skills. Programs often assess learner comprehension using silent reading tests in which learners read passages and answer multiple-choice questions. There is no consensus on the validity of these standardized tests (e.g., the Test of Adult Basic Education [TABE] Reading Comprehension) because student performance can vary greatly on multiple administrations of the same test (Perin &amp; Greenberg, 1993; Venezky, Bristow, &amp; Sabatini, 1994). For a more complete picture of learners' comprehension skills, learners should be assessed orally as well as with written instruments. Retelling is one form of easily administered oral assessment. After silently reading a passage at a level that the learner can easily decode, the learner explains to the teacher what he or she has just read. Teachers look for accuracy, completeness, and organization in the retelling. Another way to assess learners' comprehension skills is to conduct informal reading inventories (IRIs) (McShane, 2005). IRIs are administered by asking students to read passages and orally respond to questions posed by the teacher. Using this format, teachers can address issues related both to the text (e.g., asking about specific items in the passage) and to the reader's interpretation of the text (e.g., asking about the implications of the passage). </a:t>
            </a:r>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dirty="0"/>
          </a:p>
        </p:txBody>
      </p:sp>
    </p:spTree>
    <p:extLst>
      <p:ext uri="{BB962C8B-B14F-4D97-AF65-F5344CB8AC3E}">
        <p14:creationId xmlns:p14="http://schemas.microsoft.com/office/powerpoint/2010/main" val="182139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https://docs.google.com/document/d/1M27JxFoeVz-Pkj45eut6eKe6gG6LgLNJUIbQMVPxVAQ/edit?usp=sharing</a:t>
            </a:r>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dirty="0"/>
          </a:p>
        </p:txBody>
      </p:sp>
    </p:spTree>
    <p:extLst>
      <p:ext uri="{BB962C8B-B14F-4D97-AF65-F5344CB8AC3E}">
        <p14:creationId xmlns:p14="http://schemas.microsoft.com/office/powerpoint/2010/main" val="156915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LEVEL: text in which no more than approximately 1 in 20 words is difficult for the reader. Accuracy level: 95-100% Independent-level texts are appropriate if students are reading independently with little or no instructional support. Independent-level texts are often used to build fluency. </a:t>
            </a:r>
          </a:p>
          <a:p>
            <a:r>
              <a:rPr lang="en-US" dirty="0"/>
              <a:t>• INSTRUCTIONAL LEVEL: text in which no more than approximately 1 in 10 words is difficult for the reader. Students need instructional support from the teacher. Accuracy level: 90-94% Instructional-level texts are appropriate for small-group instruction when teachers provide assistance as students read. </a:t>
            </a:r>
          </a:p>
          <a:p>
            <a:r>
              <a:rPr lang="en-US" dirty="0"/>
              <a:t>• FRUSTRATIONAL LEVEL: text in which more than 1 in 10 words are too difficult for the reader. Accuracy level: less than 90% Frustrational-level texts can be used when extensive support and instruction are provided by the teacher during one-on-one instruction. </a:t>
            </a:r>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dirty="0"/>
          </a:p>
        </p:txBody>
      </p:sp>
    </p:spTree>
    <p:extLst>
      <p:ext uri="{BB962C8B-B14F-4D97-AF65-F5344CB8AC3E}">
        <p14:creationId xmlns:p14="http://schemas.microsoft.com/office/powerpoint/2010/main" val="159467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Metacognition</a:t>
            </a:r>
            <a:r>
              <a:rPr lang="en-US" b="0" i="0" dirty="0">
                <a:solidFill>
                  <a:srgbClr val="202124"/>
                </a:solidFill>
                <a:effectLst/>
                <a:latin typeface="arial" panose="020B0604020202020204" pitchFamily="34" charset="0"/>
              </a:rPr>
              <a:t>, or thinking about one's thinking, is the foundation for other </a:t>
            </a:r>
            <a:r>
              <a:rPr lang="en-US" b="1" i="0" dirty="0">
                <a:solidFill>
                  <a:srgbClr val="202124"/>
                </a:solidFill>
                <a:effectLst/>
                <a:latin typeface="arial" panose="020B0604020202020204" pitchFamily="34" charset="0"/>
              </a:rPr>
              <a:t>reading comprehension strategies</a:t>
            </a:r>
            <a:r>
              <a:rPr lang="en-US" b="0" i="0" dirty="0">
                <a:solidFill>
                  <a:srgbClr val="202124"/>
                </a:solidFill>
                <a:effectLst/>
                <a:latin typeface="arial" panose="020B0604020202020204" pitchFamily="34" charset="0"/>
              </a:rPr>
              <a:t>. Proficient </a:t>
            </a:r>
            <a:r>
              <a:rPr lang="en-US" b="1" i="0" dirty="0">
                <a:solidFill>
                  <a:srgbClr val="202124"/>
                </a:solidFill>
                <a:effectLst/>
                <a:latin typeface="arial" panose="020B0604020202020204" pitchFamily="34" charset="0"/>
              </a:rPr>
              <a:t>readers</a:t>
            </a:r>
            <a:r>
              <a:rPr lang="en-US" b="0" i="0" dirty="0">
                <a:solidFill>
                  <a:srgbClr val="202124"/>
                </a:solidFill>
                <a:effectLst/>
                <a:latin typeface="arial" panose="020B0604020202020204" pitchFamily="34" charset="0"/>
              </a:rPr>
              <a:t> continually monitor their own thoughts, controlling their experience with the text and enhancing their understanding.</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dirty="0"/>
          </a:p>
        </p:txBody>
      </p:sp>
    </p:spTree>
    <p:extLst>
      <p:ext uri="{BB962C8B-B14F-4D97-AF65-F5344CB8AC3E}">
        <p14:creationId xmlns:p14="http://schemas.microsoft.com/office/powerpoint/2010/main" val="2169108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81463"/>
            <a:ext cx="9144000" cy="14285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0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a:xfrm>
            <a:off x="8141368" y="6384095"/>
            <a:ext cx="2743200" cy="365125"/>
          </a:xfrm>
        </p:spPr>
        <p:txBody>
          <a:bodyPr/>
          <a:lstStyle/>
          <a:p>
            <a:fld id="{47CC054E-03C2-4BA4-B0DC-8A52C253DBFA}" type="datetimeFigureOut">
              <a:rPr lang="en-US" smtClean="0"/>
              <a:t>4/11/2021</a:t>
            </a:fld>
            <a:endParaRPr lang="en-US" dirty="0"/>
          </a:p>
        </p:txBody>
      </p:sp>
      <p:sp>
        <p:nvSpPr>
          <p:cNvPr id="6" name="Slide Number Placeholder 5"/>
          <p:cNvSpPr>
            <a:spLocks noGrp="1"/>
          </p:cNvSpPr>
          <p:nvPr>
            <p:ph type="sldNum" sz="quarter" idx="12"/>
          </p:nvPr>
        </p:nvSpPr>
        <p:spPr>
          <a:xfrm>
            <a:off x="5302509" y="6391951"/>
            <a:ext cx="2743200" cy="365125"/>
          </a:xfrm>
        </p:spPr>
        <p:txBody>
          <a:bodyPr/>
          <a:lstStyle/>
          <a:p>
            <a:fld id="{DD5DC98F-6F3D-4D37-8801-59C812F9270D}" type="slidenum">
              <a:rPr lang="en-US" smtClean="0"/>
              <a:t>‹#›</a:t>
            </a:fld>
            <a:endParaRPr lang="en-US" dirty="0"/>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232" y="316929"/>
            <a:ext cx="1428231" cy="1610868"/>
          </a:xfrm>
          <a:prstGeom prst="rect">
            <a:avLst/>
          </a:prstGeom>
        </p:spPr>
      </p:pic>
      <p:sp>
        <p:nvSpPr>
          <p:cNvPr id="9" name="Rectangle 8"/>
          <p:cNvSpPr/>
          <p:nvPr userDrawn="1"/>
        </p:nvSpPr>
        <p:spPr>
          <a:xfrm>
            <a:off x="2311139" y="489264"/>
            <a:ext cx="8034416" cy="1089529"/>
          </a:xfrm>
          <a:prstGeom prst="rect">
            <a:avLst/>
          </a:prstGeom>
          <a:noFill/>
        </p:spPr>
        <p:txBody>
          <a:bodyPr wrap="square" lIns="68580" tIns="34290" rIns="68580" bIns="34290">
            <a:spAutoFit/>
          </a:bodyPr>
          <a:lstStyle/>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sp>
        <p:nvSpPr>
          <p:cNvPr id="7"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132" y="297662"/>
            <a:ext cx="1294907" cy="1460496"/>
          </a:xfrm>
          <a:prstGeom prst="rect">
            <a:avLst/>
          </a:prstGeom>
        </p:spPr>
      </p:pic>
      <p:cxnSp>
        <p:nvCxnSpPr>
          <p:cNvPr id="10" name="Straight Connector 9" title="Gold Line"/>
          <p:cNvCxnSpPr/>
          <p:nvPr userDrawn="1"/>
        </p:nvCxnSpPr>
        <p:spPr>
          <a:xfrm flipV="1">
            <a:off x="1940732" y="1716353"/>
            <a:ext cx="9413069"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sp>
        <p:nvSpPr>
          <p:cNvPr id="7" name="Footer Placeholder 4"/>
          <p:cNvSpPr txBox="1">
            <a:spLocks/>
          </p:cNvSpPr>
          <p:nvPr userDrawn="1"/>
        </p:nvSpPr>
        <p:spPr>
          <a:xfrm>
            <a:off x="633073" y="6370224"/>
            <a:ext cx="42156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50" y="6356352"/>
            <a:ext cx="339017"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C101-60CA-4833-B3CE-8F9002F6A8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5F20B1-579E-4E89-B256-BBC4D164B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B4F98B-86EA-4961-817D-1D919A6F110B}"/>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5" name="Footer Placeholder 4">
            <a:extLst>
              <a:ext uri="{FF2B5EF4-FFF2-40B4-BE49-F238E27FC236}">
                <a16:creationId xmlns:a16="http://schemas.microsoft.com/office/drawing/2014/main" id="{3A608855-85D2-4791-9EDE-8663ECA27E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52EEE2-7A0D-475F-B2B1-D0522F0BEC66}"/>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78491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224B-2FD3-4467-A608-4436C69029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8C41D-3617-4237-836B-89F5395A22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C33B3-321E-490A-8097-DD379703F758}"/>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5" name="Footer Placeholder 4">
            <a:extLst>
              <a:ext uri="{FF2B5EF4-FFF2-40B4-BE49-F238E27FC236}">
                <a16:creationId xmlns:a16="http://schemas.microsoft.com/office/drawing/2014/main" id="{ACBC97D6-BD34-4925-A849-7D272BC709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AF8BF9-9220-40EF-915C-7C409ABF3EF8}"/>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3004388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80E3-62C5-4F5C-A1C1-0EE5181DE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E2927B-6891-4B7A-8440-A2165072BD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C01C4-ABC5-4C57-953B-3D91157821CE}"/>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5" name="Footer Placeholder 4">
            <a:extLst>
              <a:ext uri="{FF2B5EF4-FFF2-40B4-BE49-F238E27FC236}">
                <a16:creationId xmlns:a16="http://schemas.microsoft.com/office/drawing/2014/main" id="{C83FA92E-68DD-42F6-B86F-F880835FF0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1D7664-36C3-44A2-8CC7-CB7311B6881B}"/>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16870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0ACC-32AE-4DE6-9F02-08E239DEAE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C152A-2592-454D-AA2E-F8888077A8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12B11F-647B-41BA-ABA4-F6AC5363B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4F7E4-5AA2-4E59-81E0-3D02D63B4ED5}"/>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6" name="Footer Placeholder 5">
            <a:extLst>
              <a:ext uri="{FF2B5EF4-FFF2-40B4-BE49-F238E27FC236}">
                <a16:creationId xmlns:a16="http://schemas.microsoft.com/office/drawing/2014/main" id="{614550DF-632D-4A32-9F84-84A17A8BAC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8FC3F6-EBD1-45C1-86EE-0E88D2C597B7}"/>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91638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CAD-950A-4C26-B24E-42B65DE08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24C5F2-7ED7-4560-8D3F-16866D6A9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05AD1-A11D-48AC-B8F7-0738C1325B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B78AAA-9716-4004-B8CC-934C45453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969EB0-74CA-4793-9C28-A666A4F48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BE116E-6413-4840-B6EA-C669EDE2CFDA}"/>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8" name="Footer Placeholder 7">
            <a:extLst>
              <a:ext uri="{FF2B5EF4-FFF2-40B4-BE49-F238E27FC236}">
                <a16:creationId xmlns:a16="http://schemas.microsoft.com/office/drawing/2014/main" id="{41D9DF0B-E66A-438D-BB46-CFE234054A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336228-23CF-4475-88F6-74751F1B0113}"/>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2672077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7CDC-9930-4E35-915B-7B32EF2E1A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0F2ABF-EF90-4BED-8AAA-2AFADDA1711A}"/>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4" name="Footer Placeholder 3">
            <a:extLst>
              <a:ext uri="{FF2B5EF4-FFF2-40B4-BE49-F238E27FC236}">
                <a16:creationId xmlns:a16="http://schemas.microsoft.com/office/drawing/2014/main" id="{79110AED-00AB-4F64-ACEC-B5BB717654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0309F4-7D3F-4015-A2A8-296E90C2F862}"/>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170337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6BD5C-92D7-415C-96B1-84822E34991B}"/>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3" name="Footer Placeholder 2">
            <a:extLst>
              <a:ext uri="{FF2B5EF4-FFF2-40B4-BE49-F238E27FC236}">
                <a16:creationId xmlns:a16="http://schemas.microsoft.com/office/drawing/2014/main" id="{6B536BB0-BCF0-419E-9A62-AD259D363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96C428-007A-47F1-846E-10B56EC1C078}"/>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47109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9D28-4C5D-4DE0-A5A7-3D896C68E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24E20D-37F7-470C-9E07-974BA0F0A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CA44C-6CAB-4A01-A9A1-47ACC61BB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CC5D4-D7B0-497E-A917-7ABE4494E549}"/>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6" name="Footer Placeholder 5">
            <a:extLst>
              <a:ext uri="{FF2B5EF4-FFF2-40B4-BE49-F238E27FC236}">
                <a16:creationId xmlns:a16="http://schemas.microsoft.com/office/drawing/2014/main" id="{D8522378-36FD-4D3A-83FB-87FC1F77D9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452B8A-7139-4287-B508-7EA9C40BF3EE}"/>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135138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cxnSp>
        <p:nvCxnSpPr>
          <p:cNvPr id="10" name="Straight Connector 9" title="Gold Line"/>
          <p:cNvCxnSpPr/>
          <p:nvPr userDrawn="1"/>
        </p:nvCxnSpPr>
        <p:spPr>
          <a:xfrm>
            <a:off x="838200" y="1696451"/>
            <a:ext cx="9516763" cy="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stretch>
            <a:fillRect/>
          </a:stretch>
        </p:blipFill>
        <p:spPr>
          <a:xfrm>
            <a:off x="190998" y="6176965"/>
            <a:ext cx="4676037" cy="524301"/>
          </a:xfrm>
          <a:prstGeom prst="rect">
            <a:avLst/>
          </a:prstGeom>
        </p:spPr>
      </p:pic>
      <p:sp>
        <p:nvSpPr>
          <p:cNvPr id="5" name="Title 4"/>
          <p:cNvSpPr>
            <a:spLocks noGrp="1"/>
          </p:cNvSpPr>
          <p:nvPr>
            <p:ph type="title"/>
          </p:nvPr>
        </p:nvSpPr>
        <p:spPr>
          <a:xfrm>
            <a:off x="2364259" y="259407"/>
            <a:ext cx="7887011" cy="1325563"/>
          </a:xfrm>
        </p:spPr>
        <p:txBody>
          <a:bodyPr>
            <a:normAutofit/>
          </a:bodyPr>
          <a:lstStyle>
            <a:lvl1pPr>
              <a:defRPr sz="3200"/>
            </a:lvl1pPr>
          </a:lstStyle>
          <a:p>
            <a:r>
              <a:rPr lang="en-US" dirty="0"/>
              <a:t>Click to edit Master title style</a:t>
            </a:r>
          </a:p>
        </p:txBody>
      </p:sp>
      <p:pic>
        <p:nvPicPr>
          <p:cNvPr id="12" name="Picture 11" title="NCCC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1" y="226120"/>
            <a:ext cx="1204784" cy="1358848"/>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E131-D9CE-4D95-B2F4-D4FA89F07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6439A-A90F-4951-8AB2-8BE6846A6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18E156-75DA-45BE-834E-698F2F646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CDD8F-1E44-4B8B-B1A5-15E8E1B7D325}"/>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6" name="Footer Placeholder 5">
            <a:extLst>
              <a:ext uri="{FF2B5EF4-FFF2-40B4-BE49-F238E27FC236}">
                <a16:creationId xmlns:a16="http://schemas.microsoft.com/office/drawing/2014/main" id="{4010131A-14B9-4E4A-8708-5611395FB8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A1FF6-D440-413C-99D5-2822F5D06CF3}"/>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3579613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50A4-2793-454B-8168-A428C6910F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AD432D-D647-4F30-BA3C-4A84F7FBE6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FDD08-9722-4D7C-AB74-043E5D5ED473}"/>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5" name="Footer Placeholder 4">
            <a:extLst>
              <a:ext uri="{FF2B5EF4-FFF2-40B4-BE49-F238E27FC236}">
                <a16:creationId xmlns:a16="http://schemas.microsoft.com/office/drawing/2014/main" id="{67056C2C-F9D5-40AF-8A3C-45AB02C931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2B6C2C-5182-43D4-A62C-31C597BEBF96}"/>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23526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B2C45-55D4-4953-A80E-1D41BF683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0E7256-5AB6-41B3-B919-AE1D0EC2AC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C6A7E-055A-478C-9973-725F2C30AB8B}"/>
              </a:ext>
            </a:extLst>
          </p:cNvPr>
          <p:cNvSpPr>
            <a:spLocks noGrp="1"/>
          </p:cNvSpPr>
          <p:nvPr>
            <p:ph type="dt" sz="half" idx="10"/>
          </p:nvPr>
        </p:nvSpPr>
        <p:spPr/>
        <p:txBody>
          <a:bodyPr/>
          <a:lstStyle/>
          <a:p>
            <a:fld id="{4D15A513-A917-442B-961C-ACE53826BC72}" type="datetimeFigureOut">
              <a:rPr lang="en-US" smtClean="0"/>
              <a:t>4/11/2021</a:t>
            </a:fld>
            <a:endParaRPr lang="en-US" dirty="0"/>
          </a:p>
        </p:txBody>
      </p:sp>
      <p:sp>
        <p:nvSpPr>
          <p:cNvPr id="5" name="Footer Placeholder 4">
            <a:extLst>
              <a:ext uri="{FF2B5EF4-FFF2-40B4-BE49-F238E27FC236}">
                <a16:creationId xmlns:a16="http://schemas.microsoft.com/office/drawing/2014/main" id="{02D6AF44-B800-421B-ACBB-730BDA60B2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AAE01A-F79E-4BA7-A154-E478555A7A3A}"/>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11659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3/23/2017</a:t>
            </a:r>
          </a:p>
        </p:txBody>
      </p:sp>
      <p:sp>
        <p:nvSpPr>
          <p:cNvPr id="6" name="Slide Number Placeholder 5"/>
          <p:cNvSpPr>
            <a:spLocks noGrp="1"/>
          </p:cNvSpPr>
          <p:nvPr>
            <p:ph type="sldNum" sz="quarter" idx="12"/>
          </p:nvPr>
        </p:nvSpPr>
        <p:spPr/>
        <p:txBody>
          <a:bodyPr/>
          <a:lstStyle>
            <a:lvl1pPr>
              <a:defRPr/>
            </a:lvl1pPr>
          </a:lstStyle>
          <a:p>
            <a:fld id="{404445AA-2783-43C2-BD58-7D286E010C2D}" type="slidenum">
              <a:rPr lang="en-US" smtClean="0"/>
              <a:pPr/>
              <a:t>‹#›</a:t>
            </a:fld>
            <a:endParaRPr lang="en-US" dirty="0"/>
          </a:p>
        </p:txBody>
      </p:sp>
      <p:sp>
        <p:nvSpPr>
          <p:cNvPr id="7"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254131" y="6238968"/>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713" y="378499"/>
            <a:ext cx="1151563" cy="1298822"/>
          </a:xfrm>
          <a:prstGeom prst="rect">
            <a:avLst/>
          </a:prstGeom>
        </p:spPr>
      </p:pic>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9" name="Slide Number Placeholder 8"/>
          <p:cNvSpPr>
            <a:spLocks noGrp="1"/>
          </p:cNvSpPr>
          <p:nvPr>
            <p:ph type="sldNum" sz="quarter" idx="12"/>
          </p:nvPr>
        </p:nvSpPr>
        <p:spPr/>
        <p:txBody>
          <a:bodyPr/>
          <a:lstStyle/>
          <a:p>
            <a:fld id="{DD5DC98F-6F3D-4D37-8801-59C812F9270D}" type="slidenum">
              <a:rPr lang="en-US" smtClean="0"/>
              <a:t>‹#›</a:t>
            </a:fld>
            <a:endParaRPr lang="en-US" dirty="0"/>
          </a:p>
        </p:txBody>
      </p:sp>
      <p:sp>
        <p:nvSpPr>
          <p:cNvPr id="10"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5" name="Slide Number Placeholder 4"/>
          <p:cNvSpPr>
            <a:spLocks noGrp="1"/>
          </p:cNvSpPr>
          <p:nvPr>
            <p:ph type="sldNum" sz="quarter" idx="12"/>
          </p:nvPr>
        </p:nvSpPr>
        <p:spPr/>
        <p:txBody>
          <a:bodyPr/>
          <a:lstStyle/>
          <a:p>
            <a:fld id="{DD5DC98F-6F3D-4D37-8801-59C812F9270D}" type="slidenum">
              <a:rPr lang="en-US" smtClean="0"/>
              <a:t>‹#›</a:t>
            </a:fld>
            <a:endParaRPr lang="en-US" dirty="0"/>
          </a:p>
        </p:txBody>
      </p:sp>
      <p:cxnSp>
        <p:nvCxnSpPr>
          <p:cNvPr id="11" name="Straight Connector 10" title="Gold Line"/>
          <p:cNvCxnSpPr/>
          <p:nvPr userDrawn="1"/>
        </p:nvCxnSpPr>
        <p:spPr>
          <a:xfrm flipV="1">
            <a:off x="1940732" y="1704562"/>
            <a:ext cx="9413069"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567169" y="6202376"/>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847" y="6188504"/>
            <a:ext cx="348323" cy="392866"/>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4" name="Slide Number Placeholder 3"/>
          <p:cNvSpPr>
            <a:spLocks noGrp="1"/>
          </p:cNvSpPr>
          <p:nvPr>
            <p:ph type="sldNum" sz="quarter" idx="12"/>
          </p:nvPr>
        </p:nvSpPr>
        <p:spPr/>
        <p:txBody>
          <a:bodyPr/>
          <a:lstStyle/>
          <a:p>
            <a:fld id="{DD5DC98F-6F3D-4D37-8801-59C812F9270D}" type="slidenum">
              <a:rPr lang="en-US" smtClean="0"/>
              <a:t>‹#›</a:t>
            </a:fld>
            <a:endParaRPr lang="en-US" dirty="0"/>
          </a:p>
        </p:txBody>
      </p:sp>
      <p:sp>
        <p:nvSpPr>
          <p:cNvPr id="5"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t>4/11/2021</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633072" y="6370224"/>
            <a:ext cx="43313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9" y="6356352"/>
            <a:ext cx="348323"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0732" y="365129"/>
            <a:ext cx="9413069"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10600" y="6216247"/>
            <a:ext cx="2743200" cy="365125"/>
          </a:xfrm>
          <a:prstGeom prst="rect">
            <a:avLst/>
          </a:prstGeom>
        </p:spPr>
        <p:txBody>
          <a:bodyPr vert="horz" lIns="91440" tIns="45720" rIns="91440" bIns="45720" rtlCol="0" anchor="ctr"/>
          <a:lstStyle>
            <a:lvl1pPr algn="r">
              <a:defRPr sz="675">
                <a:solidFill>
                  <a:schemeClr val="tx1">
                    <a:tint val="75000"/>
                  </a:schemeClr>
                </a:solidFill>
                <a:latin typeface="HelvLight" pitchFamily="2" charset="0"/>
              </a:defRPr>
            </a:lvl1pPr>
          </a:lstStyle>
          <a:p>
            <a:fld id="{47CC054E-03C2-4BA4-B0DC-8A52C253DBFA}" type="datetimeFigureOut">
              <a:rPr lang="en-US" smtClean="0"/>
              <a:pPr/>
              <a:t>4/11/2021</a:t>
            </a:fld>
            <a:endParaRPr lang="en-US" dirty="0"/>
          </a:p>
        </p:txBody>
      </p:sp>
      <p:sp>
        <p:nvSpPr>
          <p:cNvPr id="6" name="Slide Number Placeholder 5"/>
          <p:cNvSpPr>
            <a:spLocks noGrp="1"/>
          </p:cNvSpPr>
          <p:nvPr>
            <p:ph type="sldNum" sz="quarter" idx="4"/>
          </p:nvPr>
        </p:nvSpPr>
        <p:spPr>
          <a:xfrm>
            <a:off x="4724400" y="6216247"/>
            <a:ext cx="27432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fld id="{DD5DC98F-6F3D-4D37-8801-59C812F9270D}" type="slidenum">
              <a:rPr lang="en-US" smtClean="0"/>
              <a:pPr/>
              <a:t>‹#›</a:t>
            </a:fld>
            <a:endParaRPr lang="en-US" dirty="0"/>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7F670-8623-4E37-9123-7380D64B6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0FECC0-6241-4DE0-BCBF-8BC2FB413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0108F-1568-4345-B635-02733FFFB6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5A513-A917-442B-961C-ACE53826BC72}" type="datetimeFigureOut">
              <a:rPr lang="en-US" smtClean="0"/>
              <a:t>4/11/2021</a:t>
            </a:fld>
            <a:endParaRPr lang="en-US" dirty="0"/>
          </a:p>
        </p:txBody>
      </p:sp>
      <p:sp>
        <p:nvSpPr>
          <p:cNvPr id="5" name="Footer Placeholder 4">
            <a:extLst>
              <a:ext uri="{FF2B5EF4-FFF2-40B4-BE49-F238E27FC236}">
                <a16:creationId xmlns:a16="http://schemas.microsoft.com/office/drawing/2014/main" id="{6FE93152-9C07-4ACC-82D0-CF4B66973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310976-6A8B-47AA-B8A2-69CFA7C8B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899F4-C51F-439E-9CD4-44B458C77E35}" type="slidenum">
              <a:rPr lang="en-US" smtClean="0"/>
              <a:t>‹#›</a:t>
            </a:fld>
            <a:endParaRPr lang="en-US" dirty="0"/>
          </a:p>
        </p:txBody>
      </p:sp>
    </p:spTree>
    <p:extLst>
      <p:ext uri="{BB962C8B-B14F-4D97-AF65-F5344CB8AC3E}">
        <p14:creationId xmlns:p14="http://schemas.microsoft.com/office/powerpoint/2010/main" val="857264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itchthattextbook.com/15-free-google-drawings-graphic-organizers-and-how-to-make-your-ow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itchthattextbook.com/15-free-google-drawings-graphic-orgahighnizers-and-how-to-make-your-own/" TargetMode="External"/><Relationship Id="rId2" Type="http://schemas.openxmlformats.org/officeDocument/2006/relationships/hyperlink" Target="https://abspd.appstate.edu/sites/abspd.appstate.edu/files/inst_pics/Comprehension%20Think%20Aloud%20Prompts%20817.pdf" TargetMode="External"/><Relationship Id="rId1" Type="http://schemas.openxmlformats.org/officeDocument/2006/relationships/slideLayout" Target="../slideLayouts/slideLayout2.xml"/><Relationship Id="rId5" Type="http://schemas.openxmlformats.org/officeDocument/2006/relationships/hyperlink" Target="https://lincs.ed.gov/professional-development/resource-collections/profile-435" TargetMode="External"/><Relationship Id="rId4" Type="http://schemas.openxmlformats.org/officeDocument/2006/relationships/hyperlink" Target="https://www.valrc.org/learning/reading/lesson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bspd.appstate.edu/sites/abspd.appstate.edu/files/AdultReadingComprehension-1.pdf" TargetMode="External"/><Relationship Id="rId2" Type="http://schemas.openxmlformats.org/officeDocument/2006/relationships/hyperlink" Target="https://abspd.appstate.edu/sites/abspd.appstate.edu/files/EBRI%20Resources%20Comprehension.pdf" TargetMode="External"/><Relationship Id="rId1" Type="http://schemas.openxmlformats.org/officeDocument/2006/relationships/slideLayout" Target="../slideLayouts/slideLayout2.xml"/><Relationship Id="rId4" Type="http://schemas.openxmlformats.org/officeDocument/2006/relationships/hyperlink" Target="https://abspd.appstate.edu/sites/abspd.appstate.edu/files/inst_pics/WIOA%20and%20components%20of%20reading.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3B4257-02BC-44EB-AC59-CB8D4F69940E}"/>
              </a:ext>
            </a:extLst>
          </p:cNvPr>
          <p:cNvSpPr/>
          <p:nvPr/>
        </p:nvSpPr>
        <p:spPr>
          <a:xfrm>
            <a:off x="259306" y="95534"/>
            <a:ext cx="10112993" cy="202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92929" y="2311095"/>
            <a:ext cx="7206143" cy="2272236"/>
          </a:xfrm>
          <a:solidFill>
            <a:srgbClr val="003767"/>
          </a:solidFill>
        </p:spPr>
        <p:txBody>
          <a:bodyPr anchor="ctr" anchorCtr="0">
            <a:noAutofit/>
          </a:bodyPr>
          <a:lstStyle/>
          <a:p>
            <a:r>
              <a:rPr lang="en-US" sz="5400" dirty="0">
                <a:ln w="0">
                  <a:solidFill>
                    <a:schemeClr val="bg1"/>
                  </a:solidFill>
                </a:ln>
                <a:solidFill>
                  <a:schemeClr val="bg1"/>
                </a:solidFill>
                <a:cs typeface="Calibri Light"/>
              </a:rPr>
              <a:t>Evidence-Based Reading</a:t>
            </a:r>
            <a:br>
              <a:rPr lang="en-US" sz="5400" dirty="0">
                <a:ln w="0">
                  <a:solidFill>
                    <a:schemeClr val="bg1"/>
                  </a:solidFill>
                </a:ln>
                <a:solidFill>
                  <a:schemeClr val="bg1"/>
                </a:solidFill>
                <a:cs typeface="Calibri Light"/>
              </a:rPr>
            </a:br>
            <a:r>
              <a:rPr lang="en-US" sz="5400" dirty="0">
                <a:ln w="0">
                  <a:solidFill>
                    <a:schemeClr val="bg1"/>
                  </a:solidFill>
                </a:ln>
                <a:solidFill>
                  <a:schemeClr val="bg1"/>
                </a:solidFill>
                <a:cs typeface="Calibri Light"/>
              </a:rPr>
              <a:t>Comprehension</a:t>
            </a:r>
            <a:endParaRPr lang="en-US" sz="5400" dirty="0">
              <a:solidFill>
                <a:schemeClr val="bg1"/>
              </a:solidFill>
              <a:cs typeface="Calibri Light"/>
            </a:endParaRPr>
          </a:p>
        </p:txBody>
      </p:sp>
      <p:sp>
        <p:nvSpPr>
          <p:cNvPr id="3" name="Subtitle 2"/>
          <p:cNvSpPr>
            <a:spLocks noGrp="1"/>
          </p:cNvSpPr>
          <p:nvPr>
            <p:ph type="subTitle" idx="1"/>
          </p:nvPr>
        </p:nvSpPr>
        <p:spPr>
          <a:xfrm>
            <a:off x="7276099" y="4553083"/>
            <a:ext cx="2422972" cy="457200"/>
          </a:xfrm>
        </p:spPr>
        <p:txBody>
          <a:bodyPr vert="horz" lIns="91440" tIns="45720" rIns="91440" bIns="45720" rtlCol="0" anchor="t">
            <a:normAutofit/>
          </a:bodyPr>
          <a:lstStyle/>
          <a:p>
            <a:pPr algn="r"/>
            <a:r>
              <a:rPr lang="en-US" b="1" dirty="0"/>
              <a:t>April 13, 2021</a:t>
            </a:r>
          </a:p>
        </p:txBody>
      </p:sp>
      <p:sp>
        <p:nvSpPr>
          <p:cNvPr id="4" name="TextBox 3">
            <a:extLst>
              <a:ext uri="{FF2B5EF4-FFF2-40B4-BE49-F238E27FC236}">
                <a16:creationId xmlns:a16="http://schemas.microsoft.com/office/drawing/2014/main" id="{25A3AC35-7B73-49FC-98FB-77090573C522}"/>
              </a:ext>
            </a:extLst>
          </p:cNvPr>
          <p:cNvSpPr txBox="1"/>
          <p:nvPr/>
        </p:nvSpPr>
        <p:spPr>
          <a:xfrm>
            <a:off x="2409533" y="4556897"/>
            <a:ext cx="3525517" cy="400110"/>
          </a:xfrm>
          <a:prstGeom prst="rect">
            <a:avLst/>
          </a:prstGeom>
          <a:noFill/>
        </p:spPr>
        <p:txBody>
          <a:bodyPr wrap="none" rtlCol="0">
            <a:spAutoFit/>
          </a:bodyPr>
          <a:lstStyle/>
          <a:p>
            <a:r>
              <a:rPr lang="en-US" sz="2000" b="1" dirty="0">
                <a:latin typeface="HelvLight"/>
              </a:rPr>
              <a:t>Presented by Michael Tilley</a:t>
            </a:r>
          </a:p>
        </p:txBody>
      </p:sp>
      <p:sp>
        <p:nvSpPr>
          <p:cNvPr id="6" name="TextBox 5">
            <a:extLst>
              <a:ext uri="{FF2B5EF4-FFF2-40B4-BE49-F238E27FC236}">
                <a16:creationId xmlns:a16="http://schemas.microsoft.com/office/drawing/2014/main" id="{1E556C5C-D05E-4747-8118-89D671D6B5C7}"/>
              </a:ext>
            </a:extLst>
          </p:cNvPr>
          <p:cNvSpPr txBox="1"/>
          <p:nvPr/>
        </p:nvSpPr>
        <p:spPr>
          <a:xfrm>
            <a:off x="2409533" y="5152136"/>
            <a:ext cx="7289539" cy="369332"/>
          </a:xfrm>
          <a:prstGeom prst="rect">
            <a:avLst/>
          </a:prstGeom>
          <a:noFill/>
        </p:spPr>
        <p:txBody>
          <a:bodyPr wrap="square" rtlCol="0">
            <a:spAutoFit/>
          </a:bodyPr>
          <a:lstStyle/>
          <a:p>
            <a:pPr algn="ctr"/>
            <a:r>
              <a:rPr lang="en-US" dirty="0"/>
              <a:t>This presentation will be recorded and shared for on-demand viewing.</a:t>
            </a:r>
          </a:p>
        </p:txBody>
      </p:sp>
      <p:cxnSp>
        <p:nvCxnSpPr>
          <p:cNvPr id="7" name="Straight Connector 6" title="Gold Line">
            <a:extLst>
              <a:ext uri="{FF2B5EF4-FFF2-40B4-BE49-F238E27FC236}">
                <a16:creationId xmlns:a16="http://schemas.microsoft.com/office/drawing/2014/main" id="{06D7DE13-0C57-4CB9-A071-BB7D5B5C5A2C}"/>
              </a:ext>
            </a:extLst>
          </p:cNvPr>
          <p:cNvCxnSpPr>
            <a:cxnSpLocks/>
          </p:cNvCxnSpPr>
          <p:nvPr/>
        </p:nvCxnSpPr>
        <p:spPr>
          <a:xfrm>
            <a:off x="498764" y="1676830"/>
            <a:ext cx="4803745" cy="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60976738-BD0B-4CAF-9AF9-43AD9387E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80" y="295529"/>
            <a:ext cx="4886229" cy="1186171"/>
          </a:xfrm>
          <a:prstGeom prst="rect">
            <a:avLst/>
          </a:prstGeom>
        </p:spPr>
      </p:pic>
    </p:spTree>
    <p:extLst>
      <p:ext uri="{BB962C8B-B14F-4D97-AF65-F5344CB8AC3E}">
        <p14:creationId xmlns:p14="http://schemas.microsoft.com/office/powerpoint/2010/main" val="319127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9E4528F-4112-4F2B-9C3F-CFBADDAB3114}"/>
              </a:ext>
            </a:extLst>
          </p:cNvPr>
          <p:cNvSpPr>
            <a:spLocks noGrp="1"/>
          </p:cNvSpPr>
          <p:nvPr>
            <p:ph type="title"/>
          </p:nvPr>
        </p:nvSpPr>
        <p:spPr>
          <a:xfrm>
            <a:off x="2364259" y="259407"/>
            <a:ext cx="7887011" cy="1325563"/>
          </a:xfrm>
        </p:spPr>
        <p:txBody>
          <a:bodyPr anchor="ctr">
            <a:normAutofit/>
          </a:bodyPr>
          <a:lstStyle/>
          <a:p>
            <a:r>
              <a:rPr lang="en-US" dirty="0"/>
              <a:t>Teaching Strategies for Reading Comprehension</a:t>
            </a:r>
          </a:p>
        </p:txBody>
      </p:sp>
      <p:graphicFrame>
        <p:nvGraphicFramePr>
          <p:cNvPr id="11" name="Content Placeholder 1">
            <a:extLst>
              <a:ext uri="{FF2B5EF4-FFF2-40B4-BE49-F238E27FC236}">
                <a16:creationId xmlns:a16="http://schemas.microsoft.com/office/drawing/2014/main" id="{5F37D965-58A4-4B6E-AB0A-556D06E7285F}"/>
              </a:ext>
            </a:extLst>
          </p:cNvPr>
          <p:cNvGraphicFramePr>
            <a:graphicFrameLocks noGrp="1"/>
          </p:cNvGraphicFramePr>
          <p:nvPr>
            <p:ph idx="1"/>
            <p:extLst>
              <p:ext uri="{D42A27DB-BD31-4B8C-83A1-F6EECF244321}">
                <p14:modId xmlns:p14="http://schemas.microsoft.com/office/powerpoint/2010/main" val="29567365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35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729FF-C4BF-48E2-9F9F-F37EF0DB1323}"/>
              </a:ext>
            </a:extLst>
          </p:cNvPr>
          <p:cNvSpPr>
            <a:spLocks noGrp="1"/>
          </p:cNvSpPr>
          <p:nvPr>
            <p:ph type="title"/>
          </p:nvPr>
        </p:nvSpPr>
        <p:spPr/>
        <p:txBody>
          <a:bodyPr/>
          <a:lstStyle/>
          <a:p>
            <a:r>
              <a:rPr lang="en-US" dirty="0"/>
              <a:t>Directed Reading-Thinking Activity</a:t>
            </a:r>
            <a:br>
              <a:rPr lang="en-US" dirty="0"/>
            </a:br>
            <a:endParaRPr lang="en-US" dirty="0"/>
          </a:p>
        </p:txBody>
      </p:sp>
      <p:pic>
        <p:nvPicPr>
          <p:cNvPr id="1026" name="Picture 2" descr="How to Write Newspaper Articles, Writing for Newspapers, See Examples -  Christopher Fielden">
            <a:extLst>
              <a:ext uri="{FF2B5EF4-FFF2-40B4-BE49-F238E27FC236}">
                <a16:creationId xmlns:a16="http://schemas.microsoft.com/office/drawing/2014/main" id="{ACBEFDA8-CDD2-49D6-94B0-6AE3AEC580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60770" y="1883411"/>
            <a:ext cx="6470459" cy="4174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7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4F3D56-DE71-4D77-8501-CC2C63AB0EF3}"/>
              </a:ext>
            </a:extLst>
          </p:cNvPr>
          <p:cNvPicPr>
            <a:picLocks noGrp="1" noChangeAspect="1"/>
          </p:cNvPicPr>
          <p:nvPr>
            <p:ph idx="1"/>
          </p:nvPr>
        </p:nvPicPr>
        <p:blipFill>
          <a:blip r:embed="rId3"/>
          <a:stretch>
            <a:fillRect/>
          </a:stretch>
        </p:blipFill>
        <p:spPr>
          <a:xfrm>
            <a:off x="3216438" y="1825625"/>
            <a:ext cx="575912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75DC7F47-122D-4A49-8FE5-E95622184BC8}"/>
              </a:ext>
            </a:extLst>
          </p:cNvPr>
          <p:cNvSpPr>
            <a:spLocks noGrp="1"/>
          </p:cNvSpPr>
          <p:nvPr>
            <p:ph type="title"/>
          </p:nvPr>
        </p:nvSpPr>
        <p:spPr/>
        <p:txBody>
          <a:bodyPr/>
          <a:lstStyle/>
          <a:p>
            <a:r>
              <a:rPr lang="en-US" dirty="0">
                <a:hlinkClick r:id="rId4"/>
              </a:rPr>
              <a:t>Graphic Organizers</a:t>
            </a:r>
            <a:endParaRPr lang="en-US" dirty="0"/>
          </a:p>
        </p:txBody>
      </p:sp>
    </p:spTree>
    <p:extLst>
      <p:ext uri="{BB962C8B-B14F-4D97-AF65-F5344CB8AC3E}">
        <p14:creationId xmlns:p14="http://schemas.microsoft.com/office/powerpoint/2010/main" val="424357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5B69C7-38EE-4660-8CE1-DF58C7EAC1FD}"/>
              </a:ext>
            </a:extLst>
          </p:cNvPr>
          <p:cNvPicPr>
            <a:picLocks noGrp="1" noChangeAspect="1"/>
          </p:cNvPicPr>
          <p:nvPr>
            <p:ph idx="1"/>
          </p:nvPr>
        </p:nvPicPr>
        <p:blipFill>
          <a:blip r:embed="rId3"/>
          <a:stretch>
            <a:fillRect/>
          </a:stretch>
        </p:blipFill>
        <p:spPr>
          <a:xfrm>
            <a:off x="2270382" y="1825625"/>
            <a:ext cx="765123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CA7DB871-E2F0-489A-A321-023EA045884C}"/>
              </a:ext>
            </a:extLst>
          </p:cNvPr>
          <p:cNvSpPr>
            <a:spLocks noGrp="1"/>
          </p:cNvSpPr>
          <p:nvPr>
            <p:ph type="title"/>
          </p:nvPr>
        </p:nvSpPr>
        <p:spPr>
          <a:xfrm>
            <a:off x="2364259" y="259407"/>
            <a:ext cx="7887011" cy="1325563"/>
          </a:xfrm>
        </p:spPr>
        <p:txBody>
          <a:bodyPr anchor="ctr">
            <a:normAutofit/>
          </a:bodyPr>
          <a:lstStyle/>
          <a:p>
            <a:r>
              <a:rPr lang="en-US" dirty="0"/>
              <a:t>Highlighting</a:t>
            </a:r>
          </a:p>
        </p:txBody>
      </p:sp>
    </p:spTree>
    <p:extLst>
      <p:ext uri="{BB962C8B-B14F-4D97-AF65-F5344CB8AC3E}">
        <p14:creationId xmlns:p14="http://schemas.microsoft.com/office/powerpoint/2010/main" val="168184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AD64B-6FC8-4BD5-8A9A-029B105A92EA}"/>
              </a:ext>
            </a:extLst>
          </p:cNvPr>
          <p:cNvSpPr>
            <a:spLocks noGrp="1"/>
          </p:cNvSpPr>
          <p:nvPr>
            <p:ph type="title"/>
          </p:nvPr>
        </p:nvSpPr>
        <p:spPr>
          <a:xfrm>
            <a:off x="2364259" y="259407"/>
            <a:ext cx="7887011" cy="1325563"/>
          </a:xfrm>
        </p:spPr>
        <p:txBody>
          <a:bodyPr anchor="ctr">
            <a:normAutofit/>
          </a:bodyPr>
          <a:lstStyle/>
          <a:p>
            <a:r>
              <a:rPr lang="en-US" dirty="0"/>
              <a:t>Breakout Room Activity: Sample Text</a:t>
            </a:r>
          </a:p>
        </p:txBody>
      </p:sp>
      <p:graphicFrame>
        <p:nvGraphicFramePr>
          <p:cNvPr id="5" name="Content Placeholder 1">
            <a:extLst>
              <a:ext uri="{FF2B5EF4-FFF2-40B4-BE49-F238E27FC236}">
                <a16:creationId xmlns:a16="http://schemas.microsoft.com/office/drawing/2014/main" id="{8E0E28B0-A08B-4D4D-87EB-19FC87A12F6C}"/>
              </a:ext>
            </a:extLst>
          </p:cNvPr>
          <p:cNvGraphicFramePr>
            <a:graphicFrameLocks noGrp="1"/>
          </p:cNvGraphicFramePr>
          <p:nvPr>
            <p:ph idx="1"/>
            <p:extLst>
              <p:ext uri="{D42A27DB-BD31-4B8C-83A1-F6EECF244321}">
                <p14:modId xmlns:p14="http://schemas.microsoft.com/office/powerpoint/2010/main" val="26394049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645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9427C-33FE-472E-A238-00B8D5CEC25C}"/>
              </a:ext>
            </a:extLst>
          </p:cNvPr>
          <p:cNvSpPr>
            <a:spLocks noGrp="1"/>
          </p:cNvSpPr>
          <p:nvPr>
            <p:ph type="title"/>
          </p:nvPr>
        </p:nvSpPr>
        <p:spPr>
          <a:xfrm>
            <a:off x="2364259" y="259407"/>
            <a:ext cx="7887011" cy="1325563"/>
          </a:xfrm>
        </p:spPr>
        <p:txBody>
          <a:bodyPr anchor="ctr">
            <a:normAutofit/>
          </a:bodyPr>
          <a:lstStyle/>
          <a:p>
            <a:r>
              <a:rPr lang="en-US" dirty="0"/>
              <a:t>Teaching Strategies for Reading Comprehension</a:t>
            </a:r>
          </a:p>
        </p:txBody>
      </p:sp>
      <p:graphicFrame>
        <p:nvGraphicFramePr>
          <p:cNvPr id="7" name="Content Placeholder 1">
            <a:extLst>
              <a:ext uri="{FF2B5EF4-FFF2-40B4-BE49-F238E27FC236}">
                <a16:creationId xmlns:a16="http://schemas.microsoft.com/office/drawing/2014/main" id="{2572742C-B703-48DC-BD3C-4356C1F270C3}"/>
              </a:ext>
            </a:extLst>
          </p:cNvPr>
          <p:cNvGraphicFramePr>
            <a:graphicFrameLocks noGrp="1"/>
          </p:cNvGraphicFramePr>
          <p:nvPr>
            <p:ph idx="1"/>
            <p:extLst>
              <p:ext uri="{D42A27DB-BD31-4B8C-83A1-F6EECF244321}">
                <p14:modId xmlns:p14="http://schemas.microsoft.com/office/powerpoint/2010/main" val="2891270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19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8A55EC8-BCBD-41BB-887E-62DCFE154A3E}"/>
              </a:ext>
            </a:extLst>
          </p:cNvPr>
          <p:cNvPicPr>
            <a:picLocks noGrp="1" noChangeAspect="1"/>
          </p:cNvPicPr>
          <p:nvPr>
            <p:ph idx="1"/>
          </p:nvPr>
        </p:nvPicPr>
        <p:blipFill rotWithShape="1">
          <a:blip r:embed="rId3"/>
          <a:srcRect t="6197" b="9783"/>
          <a:stretch/>
        </p:blipFill>
        <p:spPr>
          <a:xfrm>
            <a:off x="838200" y="1825625"/>
            <a:ext cx="1051560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21D7A90C-0EA8-4CF2-9FAD-6B5F3EB40D6D}"/>
              </a:ext>
            </a:extLst>
          </p:cNvPr>
          <p:cNvSpPr>
            <a:spLocks noGrp="1"/>
          </p:cNvSpPr>
          <p:nvPr>
            <p:ph type="title"/>
          </p:nvPr>
        </p:nvSpPr>
        <p:spPr>
          <a:xfrm>
            <a:off x="2364259" y="259407"/>
            <a:ext cx="7887011" cy="1325563"/>
          </a:xfrm>
        </p:spPr>
        <p:txBody>
          <a:bodyPr anchor="ctr">
            <a:normAutofit/>
          </a:bodyPr>
          <a:lstStyle/>
          <a:p>
            <a:r>
              <a:rPr lang="en-US" dirty="0"/>
              <a:t>Using Imagination</a:t>
            </a:r>
          </a:p>
        </p:txBody>
      </p:sp>
    </p:spTree>
    <p:extLst>
      <p:ext uri="{BB962C8B-B14F-4D97-AF65-F5344CB8AC3E}">
        <p14:creationId xmlns:p14="http://schemas.microsoft.com/office/powerpoint/2010/main" val="420027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71DDF-CE81-4499-81BD-4E31A8199D50}"/>
              </a:ext>
            </a:extLst>
          </p:cNvPr>
          <p:cNvSpPr>
            <a:spLocks noGrp="1"/>
          </p:cNvSpPr>
          <p:nvPr>
            <p:ph type="title"/>
          </p:nvPr>
        </p:nvSpPr>
        <p:spPr/>
        <p:txBody>
          <a:bodyPr/>
          <a:lstStyle/>
          <a:p>
            <a:r>
              <a:rPr lang="en-US" dirty="0"/>
              <a:t>K-W-L Activity</a:t>
            </a:r>
          </a:p>
        </p:txBody>
      </p:sp>
      <p:pic>
        <p:nvPicPr>
          <p:cNvPr id="4" name="Content Placeholder 4">
            <a:extLst>
              <a:ext uri="{FF2B5EF4-FFF2-40B4-BE49-F238E27FC236}">
                <a16:creationId xmlns:a16="http://schemas.microsoft.com/office/drawing/2014/main" id="{A1F857E6-16E6-42F5-96BD-EF2919D9DD80}"/>
              </a:ext>
            </a:extLst>
          </p:cNvPr>
          <p:cNvPicPr>
            <a:picLocks noGrp="1" noChangeAspect="1"/>
          </p:cNvPicPr>
          <p:nvPr>
            <p:ph idx="1"/>
          </p:nvPr>
        </p:nvPicPr>
        <p:blipFill>
          <a:blip r:embed="rId3"/>
          <a:stretch>
            <a:fillRect/>
          </a:stretch>
        </p:blipFill>
        <p:spPr>
          <a:xfrm>
            <a:off x="3062015" y="1825625"/>
            <a:ext cx="6067970" cy="4351338"/>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7256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7599B9-7712-4A18-BDA7-12556729F7D6}"/>
              </a:ext>
            </a:extLst>
          </p:cNvPr>
          <p:cNvPicPr>
            <a:picLocks noGrp="1" noChangeAspect="1"/>
          </p:cNvPicPr>
          <p:nvPr>
            <p:ph idx="1"/>
          </p:nvPr>
        </p:nvPicPr>
        <p:blipFill>
          <a:blip r:embed="rId3"/>
          <a:stretch>
            <a:fillRect/>
          </a:stretch>
        </p:blipFill>
        <p:spPr>
          <a:xfrm>
            <a:off x="838200" y="1963897"/>
            <a:ext cx="10515600" cy="4074794"/>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BA965556-3D82-4CE9-93AD-4A88436CD46B}"/>
              </a:ext>
            </a:extLst>
          </p:cNvPr>
          <p:cNvSpPr>
            <a:spLocks noGrp="1"/>
          </p:cNvSpPr>
          <p:nvPr>
            <p:ph type="title"/>
          </p:nvPr>
        </p:nvSpPr>
        <p:spPr>
          <a:xfrm>
            <a:off x="2364259" y="259407"/>
            <a:ext cx="7887011" cy="1325563"/>
          </a:xfrm>
        </p:spPr>
        <p:txBody>
          <a:bodyPr anchor="ctr">
            <a:normAutofit/>
          </a:bodyPr>
          <a:lstStyle/>
          <a:p>
            <a:r>
              <a:rPr lang="en-US" dirty="0"/>
              <a:t>Prompts</a:t>
            </a:r>
          </a:p>
        </p:txBody>
      </p:sp>
    </p:spTree>
    <p:extLst>
      <p:ext uri="{BB962C8B-B14F-4D97-AF65-F5344CB8AC3E}">
        <p14:creationId xmlns:p14="http://schemas.microsoft.com/office/powerpoint/2010/main" val="101471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8D5C-F42D-458F-97B3-95FA9636BABB}"/>
              </a:ext>
            </a:extLst>
          </p:cNvPr>
          <p:cNvSpPr>
            <a:spLocks noGrp="1"/>
          </p:cNvSpPr>
          <p:nvPr>
            <p:ph type="title"/>
          </p:nvPr>
        </p:nvSpPr>
        <p:spPr>
          <a:xfrm>
            <a:off x="2364259" y="259407"/>
            <a:ext cx="7887011" cy="1325563"/>
          </a:xfrm>
        </p:spPr>
        <p:txBody>
          <a:bodyPr anchor="ctr">
            <a:normAutofit/>
          </a:bodyPr>
          <a:lstStyle/>
          <a:p>
            <a:r>
              <a:rPr lang="en-US" dirty="0"/>
              <a:t>Online Resources for Reading Comprehension </a:t>
            </a:r>
          </a:p>
        </p:txBody>
      </p:sp>
      <p:graphicFrame>
        <p:nvGraphicFramePr>
          <p:cNvPr id="5" name="Content Placeholder 1">
            <a:extLst>
              <a:ext uri="{FF2B5EF4-FFF2-40B4-BE49-F238E27FC236}">
                <a16:creationId xmlns:a16="http://schemas.microsoft.com/office/drawing/2014/main" id="{4905691D-BBCD-4F96-80EE-3C7549708830}"/>
              </a:ext>
            </a:extLst>
          </p:cNvPr>
          <p:cNvGraphicFramePr>
            <a:graphicFrameLocks noGrp="1"/>
          </p:cNvGraphicFramePr>
          <p:nvPr>
            <p:ph idx="1"/>
            <p:extLst>
              <p:ext uri="{D42A27DB-BD31-4B8C-83A1-F6EECF244321}">
                <p14:modId xmlns:p14="http://schemas.microsoft.com/office/powerpoint/2010/main" val="21671988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51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8CE997-1952-4296-B715-FFE06F6F25AA}"/>
              </a:ext>
            </a:extLst>
          </p:cNvPr>
          <p:cNvGraphicFramePr>
            <a:graphicFrameLocks noGrp="1"/>
          </p:cNvGraphicFramePr>
          <p:nvPr>
            <p:ph idx="1"/>
            <p:extLst>
              <p:ext uri="{D42A27DB-BD31-4B8C-83A1-F6EECF244321}">
                <p14:modId xmlns:p14="http://schemas.microsoft.com/office/powerpoint/2010/main" val="16379408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A6650F5-B204-43A5-B054-D78A0D71A893}"/>
              </a:ext>
            </a:extLst>
          </p:cNvPr>
          <p:cNvSpPr>
            <a:spLocks noGrp="1"/>
          </p:cNvSpPr>
          <p:nvPr>
            <p:ph type="title"/>
          </p:nvPr>
        </p:nvSpPr>
        <p:spPr/>
        <p:txBody>
          <a:bodyPr/>
          <a:lstStyle/>
          <a:p>
            <a:r>
              <a:rPr lang="en-US" dirty="0"/>
              <a:t>Background on Evidence-Based Reading</a:t>
            </a:r>
          </a:p>
        </p:txBody>
      </p:sp>
      <p:graphicFrame>
        <p:nvGraphicFramePr>
          <p:cNvPr id="5" name="Diagram 4">
            <a:extLst>
              <a:ext uri="{FF2B5EF4-FFF2-40B4-BE49-F238E27FC236}">
                <a16:creationId xmlns:a16="http://schemas.microsoft.com/office/drawing/2014/main" id="{64419EE5-A2E2-402A-9FCD-B559439DDF21}"/>
              </a:ext>
            </a:extLst>
          </p:cNvPr>
          <p:cNvGraphicFramePr/>
          <p:nvPr>
            <p:extLst>
              <p:ext uri="{D42A27DB-BD31-4B8C-83A1-F6EECF244321}">
                <p14:modId xmlns:p14="http://schemas.microsoft.com/office/powerpoint/2010/main" val="323555116"/>
              </p:ext>
            </p:extLst>
          </p:nvPr>
        </p:nvGraphicFramePr>
        <p:xfrm>
          <a:off x="2032000" y="1825625"/>
          <a:ext cx="7305431" cy="43127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6E069310-2C0B-42FB-843E-9318BD5EF542}"/>
              </a:ext>
            </a:extLst>
          </p:cNvPr>
          <p:cNvSpPr txBox="1"/>
          <p:nvPr/>
        </p:nvSpPr>
        <p:spPr>
          <a:xfrm>
            <a:off x="4749420" y="3539629"/>
            <a:ext cx="2088107" cy="923330"/>
          </a:xfrm>
          <a:prstGeom prst="rect">
            <a:avLst/>
          </a:prstGeom>
          <a:noFill/>
        </p:spPr>
        <p:txBody>
          <a:bodyPr wrap="square" rtlCol="0">
            <a:spAutoFit/>
          </a:bodyPr>
          <a:lstStyle/>
          <a:p>
            <a:r>
              <a:rPr lang="en-US" b="1" dirty="0"/>
              <a:t>Components of Evidence-Based Reading Instruction</a:t>
            </a:r>
          </a:p>
        </p:txBody>
      </p:sp>
    </p:spTree>
    <p:extLst>
      <p:ext uri="{BB962C8B-B14F-4D97-AF65-F5344CB8AC3E}">
        <p14:creationId xmlns:p14="http://schemas.microsoft.com/office/powerpoint/2010/main" val="131791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48D4D9-69DE-4EB3-A979-815EE1560300}"/>
              </a:ext>
            </a:extLst>
          </p:cNvPr>
          <p:cNvSpPr>
            <a:spLocks noGrp="1"/>
          </p:cNvSpPr>
          <p:nvPr>
            <p:ph idx="1"/>
          </p:nvPr>
        </p:nvSpPr>
        <p:spPr/>
        <p:txBody>
          <a:bodyPr>
            <a:normAutofit lnSpcReduction="10000"/>
          </a:bodyPr>
          <a:lstStyle/>
          <a:p>
            <a:r>
              <a:rPr lang="en-US" dirty="0">
                <a:hlinkClick r:id="rId2"/>
              </a:rPr>
              <a:t>https://abspd.appstate.edu/sites/abspd.appstate.edu/files/inst_pics/Comprehension%20Think%20Aloud%20Prompts%20817.pdf</a:t>
            </a:r>
            <a:endParaRPr lang="en-US" dirty="0"/>
          </a:p>
          <a:p>
            <a:endParaRPr lang="en-US" dirty="0"/>
          </a:p>
          <a:p>
            <a:r>
              <a:rPr lang="en-US" dirty="0">
                <a:hlinkClick r:id="rId3"/>
              </a:rPr>
              <a:t>https://ditchthattextbook.com/15-free-google-drawings-graphic-orgahighnizers-and-how-to-make-your-own/</a:t>
            </a:r>
            <a:endParaRPr lang="en-US" dirty="0"/>
          </a:p>
          <a:p>
            <a:endParaRPr lang="en-US" dirty="0"/>
          </a:p>
          <a:p>
            <a:r>
              <a:rPr lang="en-US" dirty="0">
                <a:hlinkClick r:id="rId4"/>
              </a:rPr>
              <a:t>https://www.valrc.org/learning/reading/lessons.html</a:t>
            </a:r>
            <a:endParaRPr lang="en-US" dirty="0"/>
          </a:p>
          <a:p>
            <a:endParaRPr lang="en-US" dirty="0"/>
          </a:p>
          <a:p>
            <a:r>
              <a:rPr lang="en-US" dirty="0">
                <a:hlinkClick r:id="rId5"/>
              </a:rPr>
              <a:t>https://lincs.ed.gov/professional-development/resource-collections/profile-435</a:t>
            </a: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49850DD7-6509-404D-A85B-EFAFCC8CAB9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40902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48D4D9-69DE-4EB3-A979-815EE1560300}"/>
              </a:ext>
            </a:extLst>
          </p:cNvPr>
          <p:cNvSpPr>
            <a:spLocks noGrp="1"/>
          </p:cNvSpPr>
          <p:nvPr>
            <p:ph idx="1"/>
          </p:nvPr>
        </p:nvSpPr>
        <p:spPr/>
        <p:txBody>
          <a:bodyPr>
            <a:normAutofit/>
          </a:bodyPr>
          <a:lstStyle/>
          <a:p>
            <a:r>
              <a:rPr lang="en-US" dirty="0">
                <a:hlinkClick r:id="rId2"/>
              </a:rPr>
              <a:t>https://abspd.appstate.edu/sites/abspd.appstate.edu/files/EBRI%20Resources%20Comprehension.pdf</a:t>
            </a:r>
            <a:endParaRPr lang="en-US" dirty="0"/>
          </a:p>
          <a:p>
            <a:endParaRPr lang="en-US" dirty="0"/>
          </a:p>
          <a:p>
            <a:r>
              <a:rPr lang="en-US" dirty="0">
                <a:hlinkClick r:id="rId3"/>
              </a:rPr>
              <a:t>https://abspd.appstate.edu/sites/abspd.appstate.edu/files/AdultReadingComprehension-1.pdf</a:t>
            </a:r>
            <a:endParaRPr lang="en-US" dirty="0"/>
          </a:p>
          <a:p>
            <a:endParaRPr lang="en-US" dirty="0"/>
          </a:p>
          <a:p>
            <a:r>
              <a:rPr lang="en-US" dirty="0">
                <a:hlinkClick r:id="rId4"/>
              </a:rPr>
              <a:t>https://abspd.appstate.edu/sites/abspd.appstate.edu/files/inst_pics/WIOA%20and%20components%20of%20reading.pdf</a:t>
            </a: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49850DD7-6509-404D-A85B-EFAFCC8CAB9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46648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16025-7249-45F9-A0E5-F996EEEE0C13}"/>
              </a:ext>
            </a:extLst>
          </p:cNvPr>
          <p:cNvSpPr>
            <a:spLocks noGrp="1"/>
          </p:cNvSpPr>
          <p:nvPr>
            <p:ph type="ctrTitle"/>
          </p:nvPr>
        </p:nvSpPr>
        <p:spPr>
          <a:xfrm>
            <a:off x="2776728" y="3429001"/>
            <a:ext cx="6858000" cy="1071375"/>
          </a:xfrm>
        </p:spPr>
        <p:txBody>
          <a:bodyPr>
            <a:normAutofit fontScale="90000"/>
          </a:bodyPr>
          <a:lstStyle/>
          <a:p>
            <a:pPr algn="ctr"/>
            <a:r>
              <a:rPr lang="en-US" sz="7200" dirty="0">
                <a:ln w="0">
                  <a:solidFill>
                    <a:srgbClr val="003767"/>
                  </a:solidFill>
                </a:ln>
                <a:latin typeface="Calibri" panose="020F0502020204030204" pitchFamily="34" charset="0"/>
              </a:rPr>
              <a:t>Questions?</a:t>
            </a:r>
          </a:p>
        </p:txBody>
      </p:sp>
    </p:spTree>
    <p:extLst>
      <p:ext uri="{BB962C8B-B14F-4D97-AF65-F5344CB8AC3E}">
        <p14:creationId xmlns:p14="http://schemas.microsoft.com/office/powerpoint/2010/main" val="122712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16025-7249-45F9-A0E5-F996EEEE0C13}"/>
              </a:ext>
            </a:extLst>
          </p:cNvPr>
          <p:cNvSpPr>
            <a:spLocks noGrp="1"/>
          </p:cNvSpPr>
          <p:nvPr>
            <p:ph type="ctrTitle"/>
          </p:nvPr>
        </p:nvSpPr>
        <p:spPr>
          <a:xfrm>
            <a:off x="2667000" y="3721609"/>
            <a:ext cx="6858000" cy="1071375"/>
          </a:xfrm>
        </p:spPr>
        <p:txBody>
          <a:bodyPr>
            <a:normAutofit fontScale="90000"/>
          </a:bodyPr>
          <a:lstStyle/>
          <a:p>
            <a:pPr algn="ctr"/>
            <a:r>
              <a:rPr lang="en-US" sz="7200" dirty="0">
                <a:ln w="0">
                  <a:solidFill>
                    <a:srgbClr val="003767"/>
                  </a:solidFill>
                </a:ln>
                <a:latin typeface="Calibri" panose="020F0502020204030204" pitchFamily="34" charset="0"/>
              </a:rPr>
              <a:t>Thank you for attending!</a:t>
            </a:r>
          </a:p>
        </p:txBody>
      </p:sp>
    </p:spTree>
    <p:extLst>
      <p:ext uri="{BB962C8B-B14F-4D97-AF65-F5344CB8AC3E}">
        <p14:creationId xmlns:p14="http://schemas.microsoft.com/office/powerpoint/2010/main" val="409590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216FF57-487B-40A3-80B1-E9545A42DE06}"/>
              </a:ext>
            </a:extLst>
          </p:cNvPr>
          <p:cNvSpPr>
            <a:spLocks noGrp="1"/>
          </p:cNvSpPr>
          <p:nvPr>
            <p:ph idx="1"/>
          </p:nvPr>
        </p:nvSpPr>
        <p:spPr>
          <a:xfrm>
            <a:off x="838199" y="1825625"/>
            <a:ext cx="11066585" cy="4351338"/>
          </a:xfrm>
        </p:spPr>
        <p:txBody>
          <a:bodyPr>
            <a:normAutofit/>
          </a:bodyPr>
          <a:lstStyle/>
          <a:p>
            <a:r>
              <a:rPr lang="en-US" dirty="0"/>
              <a:t>Define reading comprehension and its role as an essential component of reading </a:t>
            </a:r>
          </a:p>
          <a:p>
            <a:endParaRPr lang="en-US" dirty="0"/>
          </a:p>
          <a:p>
            <a:r>
              <a:rPr lang="en-US" dirty="0"/>
              <a:t>Examine how to assess a student’s reading comprehension skills</a:t>
            </a:r>
          </a:p>
          <a:p>
            <a:endParaRPr lang="en-US" dirty="0"/>
          </a:p>
          <a:p>
            <a:r>
              <a:rPr lang="en-US" dirty="0"/>
              <a:t>Evaluate metacognitive strategies to self-regulate reading behavior</a:t>
            </a:r>
          </a:p>
          <a:p>
            <a:endParaRPr lang="en-US" dirty="0"/>
          </a:p>
          <a:p>
            <a:r>
              <a:rPr lang="en-US" dirty="0"/>
              <a:t>Compare strategies for teaching reading comprehension</a:t>
            </a:r>
          </a:p>
          <a:p>
            <a:endParaRPr lang="en-US" dirty="0"/>
          </a:p>
          <a:p>
            <a:endParaRPr lang="en-US" dirty="0"/>
          </a:p>
          <a:p>
            <a:endParaRPr lang="en-US" dirty="0"/>
          </a:p>
          <a:p>
            <a:endParaRPr lang="en-US" dirty="0"/>
          </a:p>
        </p:txBody>
      </p:sp>
      <p:sp>
        <p:nvSpPr>
          <p:cNvPr id="4" name="Title 2">
            <a:extLst>
              <a:ext uri="{FF2B5EF4-FFF2-40B4-BE49-F238E27FC236}">
                <a16:creationId xmlns:a16="http://schemas.microsoft.com/office/drawing/2014/main" id="{D0D60C1E-B64D-41D0-9AF6-304B42830404}"/>
              </a:ext>
            </a:extLst>
          </p:cNvPr>
          <p:cNvSpPr>
            <a:spLocks noGrp="1"/>
          </p:cNvSpPr>
          <p:nvPr>
            <p:ph type="title"/>
          </p:nvPr>
        </p:nvSpPr>
        <p:spPr/>
        <p:txBody>
          <a:bodyPr/>
          <a:lstStyle/>
          <a:p>
            <a:r>
              <a:rPr lang="en-US" dirty="0"/>
              <a:t>Overview</a:t>
            </a:r>
          </a:p>
        </p:txBody>
      </p:sp>
      <p:sp>
        <p:nvSpPr>
          <p:cNvPr id="5" name="Content Placeholder 2">
            <a:extLst>
              <a:ext uri="{FF2B5EF4-FFF2-40B4-BE49-F238E27FC236}">
                <a16:creationId xmlns:a16="http://schemas.microsoft.com/office/drawing/2014/main" id="{6F60E58E-9269-4B87-A5C4-DD954DE4396F}"/>
              </a:ext>
            </a:extLst>
          </p:cNvPr>
          <p:cNvSpPr txBox="1">
            <a:spLocks/>
          </p:cNvSpPr>
          <p:nvPr/>
        </p:nvSpPr>
        <p:spPr>
          <a:xfrm>
            <a:off x="2392681" y="2074252"/>
            <a:ext cx="7397496" cy="3156116"/>
          </a:xfrm>
          <a:prstGeom prst="rect">
            <a:avLst/>
          </a:prstGeom>
        </p:spPr>
        <p:txBody>
          <a:bodyPr vert="horz" lIns="91440" tIns="45720" rIns="91440" bIns="45720" rtlCol="0">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6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400" dirty="0">
              <a:cs typeface="Calibri" panose="020F0502020204030204" pitchFamily="34" charset="0"/>
            </a:endParaRPr>
          </a:p>
          <a:p>
            <a:pPr marL="0" indent="0">
              <a:buNone/>
            </a:pPr>
            <a:endParaRPr lang="en-US" sz="2400" dirty="0"/>
          </a:p>
        </p:txBody>
      </p:sp>
    </p:spTree>
    <p:extLst>
      <p:ext uri="{BB962C8B-B14F-4D97-AF65-F5344CB8AC3E}">
        <p14:creationId xmlns:p14="http://schemas.microsoft.com/office/powerpoint/2010/main" val="5963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0D60C1E-B64D-41D0-9AF6-304B42830404}"/>
              </a:ext>
            </a:extLst>
          </p:cNvPr>
          <p:cNvSpPr>
            <a:spLocks noGrp="1"/>
          </p:cNvSpPr>
          <p:nvPr>
            <p:ph type="title"/>
          </p:nvPr>
        </p:nvSpPr>
        <p:spPr>
          <a:xfrm>
            <a:off x="1940732" y="365129"/>
            <a:ext cx="9413069" cy="1325563"/>
          </a:xfrm>
        </p:spPr>
        <p:txBody>
          <a:bodyPr anchor="ctr">
            <a:normAutofit/>
          </a:bodyPr>
          <a:lstStyle/>
          <a:p>
            <a:r>
              <a:rPr lang="en-US" dirty="0"/>
              <a:t>Comprehension 101</a:t>
            </a:r>
          </a:p>
        </p:txBody>
      </p:sp>
      <p:pic>
        <p:nvPicPr>
          <p:cNvPr id="6" name="Content Placeholder 5" descr="Books on a shelf">
            <a:extLst>
              <a:ext uri="{FF2B5EF4-FFF2-40B4-BE49-F238E27FC236}">
                <a16:creationId xmlns:a16="http://schemas.microsoft.com/office/drawing/2014/main" id="{96859DDB-138D-4D4E-AB23-D7400D3D6CB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601" r="14912" b="-1"/>
          <a:stretch/>
        </p:blipFill>
        <p:spPr>
          <a:xfrm>
            <a:off x="838200" y="1825625"/>
            <a:ext cx="5181600" cy="4351338"/>
          </a:xfrm>
          <a:noFill/>
        </p:spPr>
      </p:pic>
      <p:sp>
        <p:nvSpPr>
          <p:cNvPr id="8" name="Content Placeholder 7">
            <a:extLst>
              <a:ext uri="{FF2B5EF4-FFF2-40B4-BE49-F238E27FC236}">
                <a16:creationId xmlns:a16="http://schemas.microsoft.com/office/drawing/2014/main" id="{A70B596F-6EA0-4D2D-B0DB-C533E74533CF}"/>
              </a:ext>
            </a:extLst>
          </p:cNvPr>
          <p:cNvSpPr>
            <a:spLocks noGrp="1"/>
          </p:cNvSpPr>
          <p:nvPr>
            <p:ph sz="half" idx="2"/>
          </p:nvPr>
        </p:nvSpPr>
        <p:spPr>
          <a:xfrm>
            <a:off x="6172200" y="1825625"/>
            <a:ext cx="5181600" cy="4351338"/>
          </a:xfrm>
        </p:spPr>
        <p:txBody>
          <a:bodyPr>
            <a:normAutofit/>
          </a:bodyPr>
          <a:lstStyle/>
          <a:p>
            <a:r>
              <a:rPr lang="en-US" dirty="0"/>
              <a:t>Process and product of understanding text</a:t>
            </a:r>
          </a:p>
          <a:p>
            <a:endParaRPr lang="en-US" dirty="0"/>
          </a:p>
          <a:p>
            <a:r>
              <a:rPr lang="en-US" dirty="0"/>
              <a:t>High level of metacognitive engagement with text</a:t>
            </a:r>
          </a:p>
          <a:p>
            <a:endParaRPr lang="en-US" dirty="0"/>
          </a:p>
          <a:p>
            <a:r>
              <a:rPr lang="en-US" dirty="0"/>
              <a:t>Construct meaning from text as one reads</a:t>
            </a:r>
          </a:p>
        </p:txBody>
      </p:sp>
    </p:spTree>
    <p:extLst>
      <p:ext uri="{BB962C8B-B14F-4D97-AF65-F5344CB8AC3E}">
        <p14:creationId xmlns:p14="http://schemas.microsoft.com/office/powerpoint/2010/main" val="249816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F5BA-CE04-4215-93A3-1E01FD0EF559}"/>
              </a:ext>
            </a:extLst>
          </p:cNvPr>
          <p:cNvSpPr>
            <a:spLocks noGrp="1"/>
          </p:cNvSpPr>
          <p:nvPr>
            <p:ph type="title"/>
          </p:nvPr>
        </p:nvSpPr>
        <p:spPr>
          <a:xfrm>
            <a:off x="2364259" y="259407"/>
            <a:ext cx="7887011" cy="1325563"/>
          </a:xfrm>
        </p:spPr>
        <p:txBody>
          <a:bodyPr anchor="ctr">
            <a:normAutofit/>
          </a:bodyPr>
          <a:lstStyle/>
          <a:p>
            <a:r>
              <a:rPr lang="en-US" dirty="0"/>
              <a:t>Essential Component of Reading</a:t>
            </a:r>
          </a:p>
        </p:txBody>
      </p:sp>
      <p:graphicFrame>
        <p:nvGraphicFramePr>
          <p:cNvPr id="13" name="Content Placeholder 9">
            <a:extLst>
              <a:ext uri="{FF2B5EF4-FFF2-40B4-BE49-F238E27FC236}">
                <a16:creationId xmlns:a16="http://schemas.microsoft.com/office/drawing/2014/main" id="{2A4CF9F7-4EB3-40C6-8430-B2A49A58DDB2}"/>
              </a:ext>
            </a:extLst>
          </p:cNvPr>
          <p:cNvGraphicFramePr>
            <a:graphicFrameLocks noGrp="1"/>
          </p:cNvGraphicFramePr>
          <p:nvPr>
            <p:ph idx="1"/>
            <p:extLst>
              <p:ext uri="{D42A27DB-BD31-4B8C-83A1-F6EECF244321}">
                <p14:modId xmlns:p14="http://schemas.microsoft.com/office/powerpoint/2010/main" val="9969765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70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9C0B5-85CB-4196-A9D2-E4678939C89C}"/>
              </a:ext>
            </a:extLst>
          </p:cNvPr>
          <p:cNvSpPr>
            <a:spLocks noGrp="1"/>
          </p:cNvSpPr>
          <p:nvPr>
            <p:ph type="title"/>
          </p:nvPr>
        </p:nvSpPr>
        <p:spPr>
          <a:xfrm>
            <a:off x="2364259" y="259407"/>
            <a:ext cx="7887011" cy="1325563"/>
          </a:xfrm>
        </p:spPr>
        <p:txBody>
          <a:bodyPr anchor="ctr">
            <a:normAutofit/>
          </a:bodyPr>
          <a:lstStyle/>
          <a:p>
            <a:r>
              <a:rPr lang="en-US" dirty="0"/>
              <a:t>Assessment of Comprehension</a:t>
            </a:r>
          </a:p>
        </p:txBody>
      </p:sp>
      <p:graphicFrame>
        <p:nvGraphicFramePr>
          <p:cNvPr id="5" name="Content Placeholder 1">
            <a:extLst>
              <a:ext uri="{FF2B5EF4-FFF2-40B4-BE49-F238E27FC236}">
                <a16:creationId xmlns:a16="http://schemas.microsoft.com/office/drawing/2014/main" id="{16A2E81D-8CB2-4160-B573-5BEC8B2D809E}"/>
              </a:ext>
            </a:extLst>
          </p:cNvPr>
          <p:cNvGraphicFramePr>
            <a:graphicFrameLocks noGrp="1"/>
          </p:cNvGraphicFramePr>
          <p:nvPr>
            <p:ph idx="1"/>
            <p:extLst>
              <p:ext uri="{D42A27DB-BD31-4B8C-83A1-F6EECF244321}">
                <p14:modId xmlns:p14="http://schemas.microsoft.com/office/powerpoint/2010/main" val="20676169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879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AD64B-6FC8-4BD5-8A9A-029B105A92EA}"/>
              </a:ext>
            </a:extLst>
          </p:cNvPr>
          <p:cNvSpPr>
            <a:spLocks noGrp="1"/>
          </p:cNvSpPr>
          <p:nvPr>
            <p:ph type="title"/>
          </p:nvPr>
        </p:nvSpPr>
        <p:spPr>
          <a:xfrm>
            <a:off x="1940732" y="365129"/>
            <a:ext cx="9413069" cy="1325563"/>
          </a:xfrm>
        </p:spPr>
        <p:txBody>
          <a:bodyPr anchor="ctr">
            <a:normAutofit/>
          </a:bodyPr>
          <a:lstStyle/>
          <a:p>
            <a:r>
              <a:rPr lang="en-US" dirty="0"/>
              <a:t>Breakout Room Activity: Why Adults Have Not Learned to Read Well</a:t>
            </a:r>
          </a:p>
        </p:txBody>
      </p:sp>
      <p:pic>
        <p:nvPicPr>
          <p:cNvPr id="4" name="Content Placeholder 3">
            <a:extLst>
              <a:ext uri="{FF2B5EF4-FFF2-40B4-BE49-F238E27FC236}">
                <a16:creationId xmlns:a16="http://schemas.microsoft.com/office/drawing/2014/main" id="{40799136-2D6F-4259-A245-88243D11C109}"/>
              </a:ext>
            </a:extLst>
          </p:cNvPr>
          <p:cNvPicPr>
            <a:picLocks noGrp="1" noChangeAspect="1"/>
          </p:cNvPicPr>
          <p:nvPr>
            <p:ph sz="half" idx="2"/>
          </p:nvPr>
        </p:nvPicPr>
        <p:blipFill>
          <a:blip r:embed="rId3"/>
          <a:stretch>
            <a:fillRect/>
          </a:stretch>
        </p:blipFill>
        <p:spPr>
          <a:xfrm>
            <a:off x="6708388" y="1825625"/>
            <a:ext cx="410922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Content Placeholder 1">
            <a:extLst>
              <a:ext uri="{FF2B5EF4-FFF2-40B4-BE49-F238E27FC236}">
                <a16:creationId xmlns:a16="http://schemas.microsoft.com/office/drawing/2014/main" id="{8E0E28B0-A08B-4D4D-87EB-19FC87A12F6C}"/>
              </a:ext>
            </a:extLst>
          </p:cNvPr>
          <p:cNvGraphicFramePr>
            <a:graphicFrameLocks noGrp="1"/>
          </p:cNvGraphicFramePr>
          <p:nvPr>
            <p:ph sz="half" idx="1"/>
            <p:extLst>
              <p:ext uri="{D42A27DB-BD31-4B8C-83A1-F6EECF244321}">
                <p14:modId xmlns:p14="http://schemas.microsoft.com/office/powerpoint/2010/main" val="2300690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038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59C497-97D1-48C3-B183-CC6741032798}"/>
              </a:ext>
            </a:extLst>
          </p:cNvPr>
          <p:cNvSpPr>
            <a:spLocks noGrp="1"/>
          </p:cNvSpPr>
          <p:nvPr>
            <p:ph type="title"/>
          </p:nvPr>
        </p:nvSpPr>
        <p:spPr>
          <a:xfrm>
            <a:off x="1940732" y="365129"/>
            <a:ext cx="9413069" cy="1325563"/>
          </a:xfrm>
        </p:spPr>
        <p:txBody>
          <a:bodyPr anchor="ctr">
            <a:normAutofit/>
          </a:bodyPr>
          <a:lstStyle/>
          <a:p>
            <a:r>
              <a:rPr lang="en-US" dirty="0"/>
              <a:t>Readability of Texts</a:t>
            </a:r>
          </a:p>
        </p:txBody>
      </p:sp>
      <p:sp>
        <p:nvSpPr>
          <p:cNvPr id="3" name="Content Placeholder 2">
            <a:extLst>
              <a:ext uri="{FF2B5EF4-FFF2-40B4-BE49-F238E27FC236}">
                <a16:creationId xmlns:a16="http://schemas.microsoft.com/office/drawing/2014/main" id="{DD1A9B83-1761-4FE4-B9DC-4A33D4576C50}"/>
              </a:ext>
            </a:extLst>
          </p:cNvPr>
          <p:cNvSpPr>
            <a:spLocks noGrp="1"/>
          </p:cNvSpPr>
          <p:nvPr>
            <p:ph sz="half" idx="1"/>
          </p:nvPr>
        </p:nvSpPr>
        <p:spPr>
          <a:xfrm>
            <a:off x="838200" y="1825625"/>
            <a:ext cx="5181600" cy="4351338"/>
          </a:xfrm>
        </p:spPr>
        <p:txBody>
          <a:bodyPr>
            <a:normAutofit/>
          </a:bodyPr>
          <a:lstStyle/>
          <a:p>
            <a:endParaRPr lang="en-US" dirty="0"/>
          </a:p>
          <a:p>
            <a:endParaRPr lang="en-US" dirty="0"/>
          </a:p>
          <a:p>
            <a:r>
              <a:rPr lang="en-US" dirty="0"/>
              <a:t>Independent Level</a:t>
            </a:r>
          </a:p>
          <a:p>
            <a:endParaRPr lang="en-US" dirty="0"/>
          </a:p>
          <a:p>
            <a:r>
              <a:rPr lang="en-US" dirty="0"/>
              <a:t>Instructional Level</a:t>
            </a:r>
          </a:p>
          <a:p>
            <a:endParaRPr lang="en-US" dirty="0"/>
          </a:p>
          <a:p>
            <a:r>
              <a:rPr lang="en-US" dirty="0"/>
              <a:t>Frustration Level</a:t>
            </a:r>
          </a:p>
        </p:txBody>
      </p:sp>
      <p:pic>
        <p:nvPicPr>
          <p:cNvPr id="5" name="Content Placeholder 4" descr="Three neatly stacked books">
            <a:extLst>
              <a:ext uri="{FF2B5EF4-FFF2-40B4-BE49-F238E27FC236}">
                <a16:creationId xmlns:a16="http://schemas.microsoft.com/office/drawing/2014/main" id="{07FB184F-5693-4962-946C-06138AF2061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514" r="-1" b="-1"/>
          <a:stretch/>
        </p:blipFill>
        <p:spPr>
          <a:xfrm>
            <a:off x="6172200" y="1825625"/>
            <a:ext cx="5181600" cy="4351338"/>
          </a:xfrm>
          <a:noFill/>
        </p:spPr>
      </p:pic>
    </p:spTree>
    <p:extLst>
      <p:ext uri="{BB962C8B-B14F-4D97-AF65-F5344CB8AC3E}">
        <p14:creationId xmlns:p14="http://schemas.microsoft.com/office/powerpoint/2010/main" val="264082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EC44FE3-8EA2-4185-A921-0F2B59706DB3}"/>
              </a:ext>
            </a:extLst>
          </p:cNvPr>
          <p:cNvSpPr>
            <a:spLocks noGrp="1"/>
          </p:cNvSpPr>
          <p:nvPr>
            <p:ph type="title"/>
          </p:nvPr>
        </p:nvSpPr>
        <p:spPr>
          <a:xfrm>
            <a:off x="742950" y="742951"/>
            <a:ext cx="3476625" cy="4962524"/>
          </a:xfrm>
        </p:spPr>
        <p:txBody>
          <a:bodyPr>
            <a:normAutofit/>
          </a:bodyPr>
          <a:lstStyle/>
          <a:p>
            <a:pPr algn="ctr"/>
            <a:r>
              <a:rPr lang="en-US" dirty="0">
                <a:solidFill>
                  <a:srgbClr val="FFFFFF"/>
                </a:solidFill>
              </a:rPr>
              <a:t>Metacognitive Strategies of Effective Readers</a:t>
            </a:r>
          </a:p>
        </p:txBody>
      </p:sp>
      <p:pic>
        <p:nvPicPr>
          <p:cNvPr id="8" name="Content Placeholder 7">
            <a:extLst>
              <a:ext uri="{FF2B5EF4-FFF2-40B4-BE49-F238E27FC236}">
                <a16:creationId xmlns:a16="http://schemas.microsoft.com/office/drawing/2014/main" id="{5616F034-C8F1-4AF4-B94A-55416CBA60D3}"/>
              </a:ext>
            </a:extLst>
          </p:cNvPr>
          <p:cNvPicPr>
            <a:picLocks noGrp="1" noChangeAspect="1"/>
          </p:cNvPicPr>
          <p:nvPr>
            <p:ph idx="4294967295"/>
          </p:nvPr>
        </p:nvPicPr>
        <p:blipFill>
          <a:blip r:embed="rId3"/>
          <a:stretch>
            <a:fillRect/>
          </a:stretch>
        </p:blipFill>
        <p:spPr>
          <a:xfrm>
            <a:off x="5300833" y="492573"/>
            <a:ext cx="6259523" cy="5880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4529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Standard" id="{5E19D1D5-89A2-4BFA-9D3D-A0C39FCE0ED3}" vid="{42889209-3444-4FE5-AB93-6707CE8DB86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B42B253D10042B2E8A6FD6A2B8F83" ma:contentTypeVersion="7" ma:contentTypeDescription="Create a new document." ma:contentTypeScope="" ma:versionID="7dafe00972a2cad8d355573ac0f8d474">
  <xsd:schema xmlns:xsd="http://www.w3.org/2001/XMLSchema" xmlns:xs="http://www.w3.org/2001/XMLSchema" xmlns:p="http://schemas.microsoft.com/office/2006/metadata/properties" xmlns:ns2="dbc85e8e-02e7-4a66-ab49-a96ecba8c598" xmlns:ns3="aac88828-7a02-4c45-a278-1117a0177a61" targetNamespace="http://schemas.microsoft.com/office/2006/metadata/properties" ma:root="true" ma:fieldsID="4cbbe9b55bcd7ddf9d79007304f29842" ns2:_="" ns3:_="">
    <xsd:import namespace="dbc85e8e-02e7-4a66-ab49-a96ecba8c598"/>
    <xsd:import namespace="aac88828-7a02-4c45-a278-1117a0177a61"/>
    <xsd:element name="properties">
      <xsd:complexType>
        <xsd:sequence>
          <xsd:element name="documentManagement">
            <xsd:complexType>
              <xsd:all>
                <xsd:element ref="ns2:Document_x0020_Type"/>
                <xsd:element ref="ns2:Department"/>
                <xsd:element ref="ns3:SharedWithUsers" minOccurs="0"/>
                <xsd:element ref="ns3:SharedWithDetails" minOccurs="0"/>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85e8e-02e7-4a66-ab49-a96ecba8c598"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Form"/>
          <xsd:enumeration value="Graphic"/>
          <xsd:enumeration value="Guide"/>
          <xsd:enumeration value="Informative"/>
          <xsd:enumeration value="Policy"/>
          <xsd:enumeration value="Template"/>
        </xsd:restriction>
      </xsd:simpleType>
    </xsd:element>
    <xsd:element name="Department" ma:index="9" ma:displayName="Department" ma:description="Select the department associated with this document or file." ma:format="Dropdown" ma:internalName="Department">
      <xsd:simpleType>
        <xsd:restriction base="dms:Choice">
          <xsd:enumeration value="Administrative and Facility Services"/>
          <xsd:enumeration value="Budgeting and Accounting and State-Level Accounting"/>
          <xsd:enumeration value="Contracts and Grants"/>
          <xsd:enumeration value="Foundation"/>
          <xsd:enumeration value="Human Resources"/>
          <xsd:enumeration value="Information Services"/>
          <xsd:enumeration value="Legal Affairs"/>
          <xsd:enumeration value="Marketing and Public Affairs"/>
          <xsd:enumeration value="Travel"/>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c88828-7a02-4c45-a278-1117a0177a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dbc85e8e-02e7-4a66-ab49-a96ecba8c598">Template</Document_x0020_Type>
    <Department xmlns="dbc85e8e-02e7-4a66-ab49-a96ecba8c598">Marketing and Public Affairs</Depart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E5DE5E-0932-4535-B085-50A6D7CD3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85e8e-02e7-4a66-ab49-a96ecba8c598"/>
    <ds:schemaRef ds:uri="aac88828-7a02-4c45-a278-1117a0177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ED02F0-5E9E-403B-B842-2C030F65C45E}">
  <ds:schemaRefs>
    <ds:schemaRef ds:uri="aac88828-7a02-4c45-a278-1117a0177a61"/>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dbc85e8e-02e7-4a66-ab49-a96ecba8c598"/>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68E9018-3A74-4612-86A4-AC59F595FB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2666</Words>
  <Application>Microsoft Office PowerPoint</Application>
  <PresentationFormat>Widescreen</PresentationFormat>
  <Paragraphs>133</Paragraphs>
  <Slides>23</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vt:lpstr>
      <vt:lpstr>Calibri</vt:lpstr>
      <vt:lpstr>Calibri Light</vt:lpstr>
      <vt:lpstr>HelvLight</vt:lpstr>
      <vt:lpstr>Office Theme</vt:lpstr>
      <vt:lpstr>Custom Design</vt:lpstr>
      <vt:lpstr>Evidence-Based Reading Comprehension</vt:lpstr>
      <vt:lpstr>Background on Evidence-Based Reading</vt:lpstr>
      <vt:lpstr>Overview</vt:lpstr>
      <vt:lpstr>Comprehension 101</vt:lpstr>
      <vt:lpstr>Essential Component of Reading</vt:lpstr>
      <vt:lpstr>Assessment of Comprehension</vt:lpstr>
      <vt:lpstr>Breakout Room Activity: Why Adults Have Not Learned to Read Well</vt:lpstr>
      <vt:lpstr>Readability of Texts</vt:lpstr>
      <vt:lpstr>Metacognitive Strategies of Effective Readers</vt:lpstr>
      <vt:lpstr>Teaching Strategies for Reading Comprehension</vt:lpstr>
      <vt:lpstr>Directed Reading-Thinking Activity </vt:lpstr>
      <vt:lpstr>Graphic Organizers</vt:lpstr>
      <vt:lpstr>Highlighting</vt:lpstr>
      <vt:lpstr>Breakout Room Activity: Sample Text</vt:lpstr>
      <vt:lpstr>Teaching Strategies for Reading Comprehension</vt:lpstr>
      <vt:lpstr>Using Imagination</vt:lpstr>
      <vt:lpstr>K-W-L Activity</vt:lpstr>
      <vt:lpstr>Prompts</vt:lpstr>
      <vt:lpstr>Online Resources for Reading Comprehension </vt:lpstr>
      <vt:lpstr>Resources</vt:lpstr>
      <vt:lpstr>Resources</vt:lpstr>
      <vt:lpstr>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2020-11-10T14:33:12Z</dcterms:created>
  <dcterms:modified xsi:type="dcterms:W3CDTF">2021-04-12T12:54:03Z</dcterms:modified>
</cp:coreProperties>
</file>